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Century Gothic" panose="020B0502020202020204" pitchFamily="34" charset="0"/>
      <p:regular r:id="rId20"/>
      <p:bold r:id="rId21"/>
      <p:italic r:id="rId22"/>
      <p:boldItalic r:id="rId23"/>
    </p:embeddedFont>
    <p:embeddedFont>
      <p:font typeface="Open Sans"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f1ilkrglz5B8lotUbmA7itYX4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2" autoAdjust="0"/>
  </p:normalViewPr>
  <p:slideViewPr>
    <p:cSldViewPr snapToGrid="0">
      <p:cViewPr varScale="1">
        <p:scale>
          <a:sx n="108" d="100"/>
          <a:sy n="108" d="100"/>
        </p:scale>
        <p:origin x="6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GWYNNE: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52" name="Google Shape;2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Dr. Klassen self intro and org overview </a:t>
            </a:r>
            <a:endParaRPr/>
          </a:p>
        </p:txBody>
      </p:sp>
      <p:sp>
        <p:nvSpPr>
          <p:cNvPr id="366" name="Google Shape;36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10</a:t>
            </a:fld>
            <a:endParaRPr sz="1200" b="0" i="0" u="none" strike="noStrike" cap="none">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216faca0b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e216faca0b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Dr. Tollerson self intro and org overview</a:t>
            </a:r>
            <a:endParaRPr/>
          </a:p>
        </p:txBody>
      </p:sp>
      <p:sp>
        <p:nvSpPr>
          <p:cNvPr id="384" name="Google Shape;384;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12</a:t>
            </a:fld>
            <a:endParaRPr sz="1200" b="0" i="0" u="none" strike="noStrike" cap="none">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e216faca0b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e216faca0b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GWYNNE</a:t>
            </a:r>
            <a:endParaRPr/>
          </a:p>
        </p:txBody>
      </p:sp>
      <p:sp>
        <p:nvSpPr>
          <p:cNvPr id="431" name="Google Shape;4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GWYNNE</a:t>
            </a:r>
            <a:endParaRPr/>
          </a:p>
        </p:txBody>
      </p:sp>
      <p:sp>
        <p:nvSpPr>
          <p:cNvPr id="445" name="Google Shape;44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GWYNNE</a:t>
            </a:r>
            <a:endParaRPr/>
          </a:p>
        </p:txBody>
      </p:sp>
      <p:sp>
        <p:nvSpPr>
          <p:cNvPr id="453" name="Google Shape;45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GWYNNE</a:t>
            </a:r>
            <a:endParaRPr/>
          </a:p>
        </p:txBody>
      </p:sp>
      <p:sp>
        <p:nvSpPr>
          <p:cNvPr id="260" name="Google Shape;2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GWYNNE</a:t>
            </a:r>
            <a:endParaRPr/>
          </a:p>
        </p:txBody>
      </p:sp>
      <p:sp>
        <p:nvSpPr>
          <p:cNvPr id="274" name="Google Shape;27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GWYNNE</a:t>
            </a:r>
            <a:endParaRPr dirty="0"/>
          </a:p>
          <a:p>
            <a:pPr marL="0" lvl="0" indent="0" algn="l" rtl="0">
              <a:lnSpc>
                <a:spcPct val="100000"/>
              </a:lnSpc>
              <a:spcBef>
                <a:spcPts val="0"/>
              </a:spcBef>
              <a:spcAft>
                <a:spcPts val="0"/>
              </a:spcAft>
              <a:buSzPts val="1400"/>
              <a:buNone/>
            </a:pPr>
            <a:endParaRPr dirty="0"/>
          </a:p>
        </p:txBody>
      </p:sp>
      <p:sp>
        <p:nvSpPr>
          <p:cNvPr id="282" name="Google Shape;28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e216faca0b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e216faca0b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e216faca0b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HALAMKA Intro self and why topic important to him etc</a:t>
            </a:r>
            <a:endParaRPr/>
          </a:p>
        </p:txBody>
      </p:sp>
      <p:sp>
        <p:nvSpPr>
          <p:cNvPr id="340" name="Google Shape;3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Dr. Burchett self intro and org overview</a:t>
            </a:r>
            <a:endParaRPr/>
          </a:p>
        </p:txBody>
      </p:sp>
      <p:sp>
        <p:nvSpPr>
          <p:cNvPr id="348" name="Google Shape;348;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8</a:t>
            </a:fld>
            <a:endParaRPr sz="1200" b="0" i="0" u="none" strike="noStrike" cap="none">
              <a:solidFill>
                <a:schemeClr val="dk1"/>
              </a:solidFill>
              <a:latin typeface="Century Gothic"/>
              <a:ea typeface="Century Gothic"/>
              <a:cs typeface="Century Gothic"/>
              <a:sym typeface="Century Goth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 Custom Layout">
  <p:cSld name="5 Custom Layout">
    <p:bg>
      <p:bgPr>
        <a:solidFill>
          <a:srgbClr val="1E22AA"/>
        </a:solidFill>
        <a:effectLst/>
      </p:bgPr>
    </p:bg>
    <p:spTree>
      <p:nvGrpSpPr>
        <p:cNvPr id="1" name="Shape 17"/>
        <p:cNvGrpSpPr/>
        <p:nvPr/>
      </p:nvGrpSpPr>
      <p:grpSpPr>
        <a:xfrm>
          <a:off x="0" y="0"/>
          <a:ext cx="0" cy="0"/>
          <a:chOff x="0" y="0"/>
          <a:chExt cx="0" cy="0"/>
        </a:xfrm>
      </p:grpSpPr>
      <p:pic>
        <p:nvPicPr>
          <p:cNvPr id="18" name="Google Shape;18;p18"/>
          <p:cNvPicPr preferRelativeResize="0"/>
          <p:nvPr/>
        </p:nvPicPr>
        <p:blipFill rotWithShape="1">
          <a:blip r:embed="rId2">
            <a:alphaModFix/>
          </a:blip>
          <a:srcRect l="39865"/>
          <a:stretch/>
        </p:blipFill>
        <p:spPr>
          <a:xfrm>
            <a:off x="810883" y="6188663"/>
            <a:ext cx="828818" cy="643457"/>
          </a:xfrm>
          <a:prstGeom prst="rect">
            <a:avLst/>
          </a:prstGeom>
          <a:noFill/>
          <a:ln>
            <a:noFill/>
          </a:ln>
        </p:spPr>
      </p:pic>
      <p:sp>
        <p:nvSpPr>
          <p:cNvPr id="19" name="Google Shape;19;p18"/>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1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21" name="Google Shape;21;p18"/>
          <p:cNvPicPr preferRelativeResize="0"/>
          <p:nvPr/>
        </p:nvPicPr>
        <p:blipFill rotWithShape="1">
          <a:blip r:embed="rId3">
            <a:alphaModFix/>
          </a:blip>
          <a:srcRect l="7926" t="32270" r="25073" b="730"/>
          <a:stretch/>
        </p:blipFill>
        <p:spPr>
          <a:xfrm rot="6494833">
            <a:off x="5655107" y="4394355"/>
            <a:ext cx="3369983" cy="3374798"/>
          </a:xfrm>
          <a:prstGeom prst="ellipse">
            <a:avLst/>
          </a:prstGeom>
          <a:noFill/>
          <a:ln>
            <a:noFill/>
          </a:ln>
        </p:spPr>
      </p:pic>
      <p:pic>
        <p:nvPicPr>
          <p:cNvPr id="22" name="Google Shape;22;p18"/>
          <p:cNvPicPr preferRelativeResize="0"/>
          <p:nvPr/>
        </p:nvPicPr>
        <p:blipFill rotWithShape="1">
          <a:blip r:embed="rId4">
            <a:alphaModFix/>
          </a:blip>
          <a:srcRect l="61904" t="8701" r="13092" b="66296"/>
          <a:stretch/>
        </p:blipFill>
        <p:spPr>
          <a:xfrm>
            <a:off x="4101399" y="354496"/>
            <a:ext cx="1714398" cy="1716847"/>
          </a:xfrm>
          <a:prstGeom prst="ellipse">
            <a:avLst/>
          </a:prstGeom>
          <a:noFill/>
          <a:ln>
            <a:noFill/>
          </a:ln>
        </p:spPr>
      </p:pic>
      <p:pic>
        <p:nvPicPr>
          <p:cNvPr id="23" name="Google Shape;23;p18"/>
          <p:cNvPicPr preferRelativeResize="0"/>
          <p:nvPr/>
        </p:nvPicPr>
        <p:blipFill rotWithShape="1">
          <a:blip r:embed="rId5">
            <a:alphaModFix/>
          </a:blip>
          <a:srcRect l="33852" t="13974" r="16052" b="35931"/>
          <a:stretch/>
        </p:blipFill>
        <p:spPr>
          <a:xfrm rot="5400000">
            <a:off x="7088050" y="-1544331"/>
            <a:ext cx="2612092" cy="2615824"/>
          </a:xfrm>
          <a:prstGeom prst="ellipse">
            <a:avLst/>
          </a:prstGeom>
          <a:noFill/>
          <a:ln>
            <a:noFill/>
          </a:ln>
        </p:spPr>
      </p:pic>
      <p:pic>
        <p:nvPicPr>
          <p:cNvPr id="24" name="Google Shape;24;p18"/>
          <p:cNvPicPr preferRelativeResize="0"/>
          <p:nvPr/>
        </p:nvPicPr>
        <p:blipFill rotWithShape="1">
          <a:blip r:embed="rId6">
            <a:alphaModFix/>
          </a:blip>
          <a:srcRect t="20875" r="20873"/>
          <a:stretch/>
        </p:blipFill>
        <p:spPr>
          <a:xfrm rot="2700000">
            <a:off x="-1290358" y="-1242955"/>
            <a:ext cx="3878838" cy="3884379"/>
          </a:xfrm>
          <a:prstGeom prst="ellipse">
            <a:avLst/>
          </a:prstGeom>
          <a:noFill/>
          <a:ln>
            <a:noFill/>
          </a:ln>
        </p:spPr>
      </p:pic>
      <p:pic>
        <p:nvPicPr>
          <p:cNvPr id="25" name="Google Shape;25;p18"/>
          <p:cNvPicPr preferRelativeResize="0"/>
          <p:nvPr/>
        </p:nvPicPr>
        <p:blipFill rotWithShape="1">
          <a:blip r:embed="rId7">
            <a:alphaModFix/>
          </a:blip>
          <a:srcRect l="28178" t="28178"/>
          <a:stretch/>
        </p:blipFill>
        <p:spPr>
          <a:xfrm rot="-1420918">
            <a:off x="10124394" y="835410"/>
            <a:ext cx="3878838" cy="3884380"/>
          </a:xfrm>
          <a:prstGeom prst="ellipse">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69"/>
        <p:cNvGrpSpPr/>
        <p:nvPr/>
      </p:nvGrpSpPr>
      <p:grpSpPr>
        <a:xfrm>
          <a:off x="0" y="0"/>
          <a:ext cx="0" cy="0"/>
          <a:chOff x="0" y="0"/>
          <a:chExt cx="0" cy="0"/>
        </a:xfrm>
      </p:grpSpPr>
      <p:pic>
        <p:nvPicPr>
          <p:cNvPr id="70" name="Google Shape;70;p29"/>
          <p:cNvPicPr preferRelativeResize="0"/>
          <p:nvPr/>
        </p:nvPicPr>
        <p:blipFill rotWithShape="1">
          <a:blip r:embed="rId2">
            <a:alphaModFix/>
          </a:blip>
          <a:srcRect/>
          <a:stretch/>
        </p:blipFill>
        <p:spPr>
          <a:xfrm>
            <a:off x="261430" y="6188662"/>
            <a:ext cx="1378271" cy="643459"/>
          </a:xfrm>
          <a:prstGeom prst="rect">
            <a:avLst/>
          </a:prstGeom>
          <a:noFill/>
          <a:ln>
            <a:noFill/>
          </a:ln>
        </p:spPr>
      </p:pic>
      <p:sp>
        <p:nvSpPr>
          <p:cNvPr id="71" name="Google Shape;71;p29"/>
          <p:cNvSpPr/>
          <p:nvPr/>
        </p:nvSpPr>
        <p:spPr>
          <a:xfrm>
            <a:off x="11432327" y="6318703"/>
            <a:ext cx="370114" cy="370114"/>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 name="Google Shape;72;p2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73"/>
        <p:cNvGrpSpPr/>
        <p:nvPr/>
      </p:nvGrpSpPr>
      <p:grpSpPr>
        <a:xfrm>
          <a:off x="0" y="0"/>
          <a:ext cx="0" cy="0"/>
          <a:chOff x="0" y="0"/>
          <a:chExt cx="0" cy="0"/>
        </a:xfrm>
      </p:grpSpPr>
      <p:pic>
        <p:nvPicPr>
          <p:cNvPr id="74" name="Google Shape;74;p30"/>
          <p:cNvPicPr preferRelativeResize="0"/>
          <p:nvPr/>
        </p:nvPicPr>
        <p:blipFill rotWithShape="1">
          <a:blip r:embed="rId2">
            <a:alphaModFix/>
          </a:blip>
          <a:srcRect l="7846" t="34591" r="37010" b="13962"/>
          <a:stretch/>
        </p:blipFill>
        <p:spPr>
          <a:xfrm>
            <a:off x="2409957" y="4437954"/>
            <a:ext cx="2331719" cy="2179388"/>
          </a:xfrm>
          <a:prstGeom prst="rect">
            <a:avLst/>
          </a:prstGeom>
          <a:noFill/>
          <a:ln>
            <a:noFill/>
          </a:ln>
        </p:spPr>
      </p:pic>
      <p:sp>
        <p:nvSpPr>
          <p:cNvPr id="75" name="Google Shape;75;p3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76" name="Google Shape;76;p30"/>
          <p:cNvSpPr/>
          <p:nvPr/>
        </p:nvSpPr>
        <p:spPr>
          <a:xfrm>
            <a:off x="-370703" y="985696"/>
            <a:ext cx="4795509" cy="4795509"/>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30"/>
          <p:cNvSpPr txBox="1">
            <a:spLocks noGrp="1"/>
          </p:cNvSpPr>
          <p:nvPr>
            <p:ph type="title"/>
          </p:nvPr>
        </p:nvSpPr>
        <p:spPr>
          <a:xfrm>
            <a:off x="871176" y="2389412"/>
            <a:ext cx="4187371" cy="178344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1E22AA"/>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78"/>
        <p:cNvGrpSpPr/>
        <p:nvPr/>
      </p:nvGrpSpPr>
      <p:grpSpPr>
        <a:xfrm>
          <a:off x="0" y="0"/>
          <a:ext cx="0" cy="0"/>
          <a:chOff x="0" y="0"/>
          <a:chExt cx="0" cy="0"/>
        </a:xfrm>
      </p:grpSpPr>
      <p:sp>
        <p:nvSpPr>
          <p:cNvPr id="79" name="Google Shape;79;p3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80" name="Google Shape;80;p31"/>
          <p:cNvSpPr>
            <a:spLocks noGrp="1"/>
          </p:cNvSpPr>
          <p:nvPr>
            <p:ph type="pic" idx="2"/>
          </p:nvPr>
        </p:nvSpPr>
        <p:spPr>
          <a:xfrm>
            <a:off x="2040835" y="-626165"/>
            <a:ext cx="8110330" cy="8110330"/>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81"/>
        <p:cNvGrpSpPr/>
        <p:nvPr/>
      </p:nvGrpSpPr>
      <p:grpSpPr>
        <a:xfrm>
          <a:off x="0" y="0"/>
          <a:ext cx="0" cy="0"/>
          <a:chOff x="0" y="0"/>
          <a:chExt cx="0" cy="0"/>
        </a:xfrm>
      </p:grpSpPr>
      <p:sp>
        <p:nvSpPr>
          <p:cNvPr id="82" name="Google Shape;82;p32"/>
          <p:cNvSpPr txBox="1">
            <a:spLocks noGrp="1"/>
          </p:cNvSpPr>
          <p:nvPr>
            <p:ph type="title"/>
          </p:nvPr>
        </p:nvSpPr>
        <p:spPr>
          <a:xfrm>
            <a:off x="854700" y="2307034"/>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84" name="Google Shape;84;p32"/>
          <p:cNvSpPr>
            <a:spLocks noGrp="1"/>
          </p:cNvSpPr>
          <p:nvPr>
            <p:ph type="pic" idx="2"/>
          </p:nvPr>
        </p:nvSpPr>
        <p:spPr>
          <a:xfrm>
            <a:off x="6407350"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Google Shape;85;p32"/>
          <p:cNvSpPr>
            <a:spLocks noGrp="1"/>
          </p:cNvSpPr>
          <p:nvPr>
            <p:ph type="pic" idx="3"/>
          </p:nvPr>
        </p:nvSpPr>
        <p:spPr>
          <a:xfrm>
            <a:off x="10392073"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86"/>
        <p:cNvGrpSpPr/>
        <p:nvPr/>
      </p:nvGrpSpPr>
      <p:grpSpPr>
        <a:xfrm>
          <a:off x="0" y="0"/>
          <a:ext cx="0" cy="0"/>
          <a:chOff x="0" y="0"/>
          <a:chExt cx="0" cy="0"/>
        </a:xfrm>
      </p:grpSpPr>
      <p:sp>
        <p:nvSpPr>
          <p:cNvPr id="87" name="Google Shape;87;p3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88" name="Google Shape;88;p33"/>
          <p:cNvSpPr>
            <a:spLocks noGrp="1"/>
          </p:cNvSpPr>
          <p:nvPr>
            <p:ph type="pic" idx="2"/>
          </p:nvPr>
        </p:nvSpPr>
        <p:spPr>
          <a:xfrm>
            <a:off x="-1797560"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33"/>
          <p:cNvSpPr>
            <a:spLocks noGrp="1"/>
          </p:cNvSpPr>
          <p:nvPr>
            <p:ph type="pic" idx="3"/>
          </p:nvPr>
        </p:nvSpPr>
        <p:spPr>
          <a:xfrm>
            <a:off x="2162471"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Google Shape;90;p33"/>
          <p:cNvSpPr>
            <a:spLocks noGrp="1"/>
          </p:cNvSpPr>
          <p:nvPr>
            <p:ph type="pic" idx="4"/>
          </p:nvPr>
        </p:nvSpPr>
        <p:spPr>
          <a:xfrm>
            <a:off x="6277272" y="1629074"/>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 name="Google Shape;91;p33"/>
          <p:cNvSpPr>
            <a:spLocks noGrp="1"/>
          </p:cNvSpPr>
          <p:nvPr>
            <p:ph type="pic" idx="5"/>
          </p:nvPr>
        </p:nvSpPr>
        <p:spPr>
          <a:xfrm>
            <a:off x="10392073"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2"/>
        <p:cNvGrpSpPr/>
        <p:nvPr/>
      </p:nvGrpSpPr>
      <p:grpSpPr>
        <a:xfrm>
          <a:off x="0" y="0"/>
          <a:ext cx="0" cy="0"/>
          <a:chOff x="0" y="0"/>
          <a:chExt cx="0" cy="0"/>
        </a:xfrm>
      </p:grpSpPr>
      <p:sp>
        <p:nvSpPr>
          <p:cNvPr id="93" name="Google Shape;93;p3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94" name="Google Shape;94;p34"/>
          <p:cNvSpPr>
            <a:spLocks noGrp="1"/>
          </p:cNvSpPr>
          <p:nvPr>
            <p:ph type="pic" idx="2"/>
          </p:nvPr>
        </p:nvSpPr>
        <p:spPr>
          <a:xfrm>
            <a:off x="-1797560"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5" name="Google Shape;95;p34"/>
          <p:cNvSpPr>
            <a:spLocks noGrp="1"/>
          </p:cNvSpPr>
          <p:nvPr>
            <p:ph type="pic" idx="3"/>
          </p:nvPr>
        </p:nvSpPr>
        <p:spPr>
          <a:xfrm>
            <a:off x="2162471"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Google Shape;96;p34"/>
          <p:cNvSpPr>
            <a:spLocks noGrp="1"/>
          </p:cNvSpPr>
          <p:nvPr>
            <p:ph type="pic" idx="4"/>
          </p:nvPr>
        </p:nvSpPr>
        <p:spPr>
          <a:xfrm>
            <a:off x="6122502"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7"/>
        <p:cNvGrpSpPr/>
        <p:nvPr/>
      </p:nvGrpSpPr>
      <p:grpSpPr>
        <a:xfrm>
          <a:off x="0" y="0"/>
          <a:ext cx="0" cy="0"/>
          <a:chOff x="0" y="0"/>
          <a:chExt cx="0" cy="0"/>
        </a:xfrm>
      </p:grpSpPr>
      <p:sp>
        <p:nvSpPr>
          <p:cNvPr id="98" name="Google Shape;98;p3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99" name="Google Shape;99;p35"/>
          <p:cNvSpPr>
            <a:spLocks noGrp="1"/>
          </p:cNvSpPr>
          <p:nvPr>
            <p:ph type="pic" idx="2"/>
          </p:nvPr>
        </p:nvSpPr>
        <p:spPr>
          <a:xfrm>
            <a:off x="1596572" y="1554465"/>
            <a:ext cx="4126316" cy="412631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00"/>
        <p:cNvGrpSpPr/>
        <p:nvPr/>
      </p:nvGrpSpPr>
      <p:grpSpPr>
        <a:xfrm>
          <a:off x="0" y="0"/>
          <a:ext cx="0" cy="0"/>
          <a:chOff x="0" y="0"/>
          <a:chExt cx="0" cy="0"/>
        </a:xfrm>
      </p:grpSpPr>
      <p:sp>
        <p:nvSpPr>
          <p:cNvPr id="101" name="Google Shape;101;p36"/>
          <p:cNvSpPr txBox="1">
            <a:spLocks noGrp="1"/>
          </p:cNvSpPr>
          <p:nvPr>
            <p:ph type="title"/>
          </p:nvPr>
        </p:nvSpPr>
        <p:spPr>
          <a:xfrm>
            <a:off x="854699" y="1153918"/>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03" name="Google Shape;103;p36"/>
          <p:cNvSpPr>
            <a:spLocks noGrp="1"/>
          </p:cNvSpPr>
          <p:nvPr>
            <p:ph type="pic" idx="2"/>
          </p:nvPr>
        </p:nvSpPr>
        <p:spPr>
          <a:xfrm>
            <a:off x="1755598" y="2818757"/>
            <a:ext cx="1708219" cy="170821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4" name="Google Shape;104;p36"/>
          <p:cNvSpPr>
            <a:spLocks noGrp="1"/>
          </p:cNvSpPr>
          <p:nvPr>
            <p:ph type="pic" idx="3"/>
          </p:nvPr>
        </p:nvSpPr>
        <p:spPr>
          <a:xfrm>
            <a:off x="4057059" y="2818757"/>
            <a:ext cx="1708219" cy="170821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Google Shape;105;p36"/>
          <p:cNvSpPr>
            <a:spLocks noGrp="1"/>
          </p:cNvSpPr>
          <p:nvPr>
            <p:ph type="pic" idx="4"/>
          </p:nvPr>
        </p:nvSpPr>
        <p:spPr>
          <a:xfrm>
            <a:off x="6358520" y="2818757"/>
            <a:ext cx="1708219" cy="170821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Google Shape;106;p36"/>
          <p:cNvSpPr>
            <a:spLocks noGrp="1"/>
          </p:cNvSpPr>
          <p:nvPr>
            <p:ph type="pic" idx="5"/>
          </p:nvPr>
        </p:nvSpPr>
        <p:spPr>
          <a:xfrm>
            <a:off x="8659980" y="2818757"/>
            <a:ext cx="1708219" cy="170821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07"/>
        <p:cNvGrpSpPr/>
        <p:nvPr/>
      </p:nvGrpSpPr>
      <p:grpSpPr>
        <a:xfrm>
          <a:off x="0" y="0"/>
          <a:ext cx="0" cy="0"/>
          <a:chOff x="0" y="0"/>
          <a:chExt cx="0" cy="0"/>
        </a:xfrm>
      </p:grpSpPr>
      <p:sp>
        <p:nvSpPr>
          <p:cNvPr id="108" name="Google Shape;108;p3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09" name="Google Shape;109;p37"/>
          <p:cNvSpPr>
            <a:spLocks noGrp="1"/>
          </p:cNvSpPr>
          <p:nvPr>
            <p:ph type="pic" idx="2"/>
          </p:nvPr>
        </p:nvSpPr>
        <p:spPr>
          <a:xfrm>
            <a:off x="-246506" y="2506570"/>
            <a:ext cx="2222106" cy="222210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0" name="Google Shape;110;p37"/>
          <p:cNvSpPr>
            <a:spLocks noGrp="1"/>
          </p:cNvSpPr>
          <p:nvPr>
            <p:ph type="pic" idx="3"/>
          </p:nvPr>
        </p:nvSpPr>
        <p:spPr>
          <a:xfrm>
            <a:off x="1729094" y="1554465"/>
            <a:ext cx="4126316" cy="412631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1" name="Google Shape;111;p37"/>
          <p:cNvSpPr/>
          <p:nvPr/>
        </p:nvSpPr>
        <p:spPr>
          <a:xfrm>
            <a:off x="4610912" y="-340575"/>
            <a:ext cx="7916398" cy="7916396"/>
          </a:xfrm>
          <a:prstGeom prst="ellipse">
            <a:avLst/>
          </a:prstGeom>
          <a:noFill/>
          <a:ln w="9525" cap="flat" cmpd="sng">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12"/>
        <p:cNvGrpSpPr/>
        <p:nvPr/>
      </p:nvGrpSpPr>
      <p:grpSpPr>
        <a:xfrm>
          <a:off x="0" y="0"/>
          <a:ext cx="0" cy="0"/>
          <a:chOff x="0" y="0"/>
          <a:chExt cx="0" cy="0"/>
        </a:xfrm>
      </p:grpSpPr>
      <p:sp>
        <p:nvSpPr>
          <p:cNvPr id="113" name="Google Shape;113;p38"/>
          <p:cNvSpPr/>
          <p:nvPr/>
        </p:nvSpPr>
        <p:spPr>
          <a:xfrm>
            <a:off x="712381" y="361507"/>
            <a:ext cx="2574516" cy="4678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38"/>
          <p:cNvSpPr/>
          <p:nvPr/>
        </p:nvSpPr>
        <p:spPr>
          <a:xfrm>
            <a:off x="2675390" y="-529198"/>
            <a:ext cx="7916398" cy="7916396"/>
          </a:xfrm>
          <a:prstGeom prst="ellipse">
            <a:avLst/>
          </a:prstGeom>
          <a:noFill/>
          <a:ln w="9525" cap="flat" cmpd="sng">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3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16" name="Google Shape;116;p38"/>
          <p:cNvSpPr>
            <a:spLocks noGrp="1"/>
          </p:cNvSpPr>
          <p:nvPr>
            <p:ph type="pic" idx="2"/>
          </p:nvPr>
        </p:nvSpPr>
        <p:spPr>
          <a:xfrm>
            <a:off x="4034972" y="1355682"/>
            <a:ext cx="4126316" cy="412631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7" name="Google Shape;117;p38"/>
          <p:cNvSpPr>
            <a:spLocks noGrp="1"/>
          </p:cNvSpPr>
          <p:nvPr>
            <p:ph type="pic" idx="3"/>
          </p:nvPr>
        </p:nvSpPr>
        <p:spPr>
          <a:xfrm>
            <a:off x="1729093" y="606879"/>
            <a:ext cx="2305879" cy="230587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8" name="Google Shape;118;p38"/>
          <p:cNvSpPr>
            <a:spLocks noGrp="1"/>
          </p:cNvSpPr>
          <p:nvPr>
            <p:ph type="pic" idx="4"/>
          </p:nvPr>
        </p:nvSpPr>
        <p:spPr>
          <a:xfrm>
            <a:off x="8161288" y="3924922"/>
            <a:ext cx="2305879" cy="230587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5 Custom Layout">
  <p:cSld name="2_5 Custom Layout">
    <p:bg>
      <p:bgPr>
        <a:solidFill>
          <a:srgbClr val="1E22AA"/>
        </a:solidFill>
        <a:effectLst/>
      </p:bgPr>
    </p:bg>
    <p:spTree>
      <p:nvGrpSpPr>
        <p:cNvPr id="1" name="Shape 26"/>
        <p:cNvGrpSpPr/>
        <p:nvPr/>
      </p:nvGrpSpPr>
      <p:grpSpPr>
        <a:xfrm>
          <a:off x="0" y="0"/>
          <a:ext cx="0" cy="0"/>
          <a:chOff x="0" y="0"/>
          <a:chExt cx="0" cy="0"/>
        </a:xfrm>
      </p:grpSpPr>
      <p:pic>
        <p:nvPicPr>
          <p:cNvPr id="27" name="Google Shape;27;p19"/>
          <p:cNvPicPr preferRelativeResize="0"/>
          <p:nvPr/>
        </p:nvPicPr>
        <p:blipFill rotWithShape="1">
          <a:blip r:embed="rId2">
            <a:alphaModFix/>
          </a:blip>
          <a:srcRect l="39865"/>
          <a:stretch/>
        </p:blipFill>
        <p:spPr>
          <a:xfrm>
            <a:off x="810883" y="6188663"/>
            <a:ext cx="828818" cy="643457"/>
          </a:xfrm>
          <a:prstGeom prst="rect">
            <a:avLst/>
          </a:prstGeom>
          <a:noFill/>
          <a:ln>
            <a:noFill/>
          </a:ln>
        </p:spPr>
      </p:pic>
      <p:sp>
        <p:nvSpPr>
          <p:cNvPr id="28" name="Google Shape;28;p19"/>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 name="Google Shape;29;p1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accent1"/>
        </a:solidFill>
        <a:effectLst/>
      </p:bgPr>
    </p:bg>
    <p:spTree>
      <p:nvGrpSpPr>
        <p:cNvPr id="1" name="Shape 119"/>
        <p:cNvGrpSpPr/>
        <p:nvPr/>
      </p:nvGrpSpPr>
      <p:grpSpPr>
        <a:xfrm>
          <a:off x="0" y="0"/>
          <a:ext cx="0" cy="0"/>
          <a:chOff x="0" y="0"/>
          <a:chExt cx="0" cy="0"/>
        </a:xfrm>
      </p:grpSpPr>
      <p:sp>
        <p:nvSpPr>
          <p:cNvPr id="120" name="Google Shape;120;p39"/>
          <p:cNvSpPr txBox="1">
            <a:spLocks noGrp="1"/>
          </p:cNvSpPr>
          <p:nvPr>
            <p:ph type="title"/>
          </p:nvPr>
        </p:nvSpPr>
        <p:spPr>
          <a:xfrm>
            <a:off x="854697" y="2298794"/>
            <a:ext cx="4187371" cy="178344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000"/>
              <a:buFont typeface="Arial"/>
              <a:buNone/>
              <a:defRPr sz="4000" b="0" i="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9"/>
          <p:cNvSpPr>
            <a:spLocks noGrp="1"/>
          </p:cNvSpPr>
          <p:nvPr>
            <p:ph type="pic" idx="2"/>
          </p:nvPr>
        </p:nvSpPr>
        <p:spPr>
          <a:xfrm>
            <a:off x="9500097" y="1285773"/>
            <a:ext cx="4286454" cy="42864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22" name="Google Shape;122;p39"/>
          <p:cNvPicPr preferRelativeResize="0"/>
          <p:nvPr/>
        </p:nvPicPr>
        <p:blipFill rotWithShape="1">
          <a:blip r:embed="rId2">
            <a:alphaModFix/>
          </a:blip>
          <a:srcRect l="39865"/>
          <a:stretch/>
        </p:blipFill>
        <p:spPr>
          <a:xfrm>
            <a:off x="810883" y="6188663"/>
            <a:ext cx="828818" cy="643457"/>
          </a:xfrm>
          <a:prstGeom prst="rect">
            <a:avLst/>
          </a:prstGeom>
          <a:noFill/>
          <a:ln>
            <a:noFill/>
          </a:ln>
        </p:spPr>
      </p:pic>
      <p:sp>
        <p:nvSpPr>
          <p:cNvPr id="123" name="Google Shape;123;p39"/>
          <p:cNvSpPr>
            <a:spLocks noGrp="1"/>
          </p:cNvSpPr>
          <p:nvPr>
            <p:ph type="pic" idx="3"/>
          </p:nvPr>
        </p:nvSpPr>
        <p:spPr>
          <a:xfrm>
            <a:off x="4599369" y="1285774"/>
            <a:ext cx="4370387" cy="4286453"/>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4" name="Google Shape;124;p39"/>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5" name="Google Shape;125;p3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solidFill>
          <a:srgbClr val="1E22AA"/>
        </a:solidFill>
        <a:effectLst/>
      </p:bgPr>
    </p:bg>
    <p:spTree>
      <p:nvGrpSpPr>
        <p:cNvPr id="1" name="Shape 126"/>
        <p:cNvGrpSpPr/>
        <p:nvPr/>
      </p:nvGrpSpPr>
      <p:grpSpPr>
        <a:xfrm>
          <a:off x="0" y="0"/>
          <a:ext cx="0" cy="0"/>
          <a:chOff x="0" y="0"/>
          <a:chExt cx="0" cy="0"/>
        </a:xfrm>
      </p:grpSpPr>
      <p:pic>
        <p:nvPicPr>
          <p:cNvPr id="127" name="Google Shape;127;p40"/>
          <p:cNvPicPr preferRelativeResize="0"/>
          <p:nvPr/>
        </p:nvPicPr>
        <p:blipFill rotWithShape="1">
          <a:blip r:embed="rId2">
            <a:alphaModFix/>
          </a:blip>
          <a:srcRect l="7847" t="23095" r="27905" b="13962"/>
          <a:stretch/>
        </p:blipFill>
        <p:spPr>
          <a:xfrm>
            <a:off x="10284984" y="512060"/>
            <a:ext cx="2716679" cy="2666394"/>
          </a:xfrm>
          <a:prstGeom prst="rect">
            <a:avLst/>
          </a:prstGeom>
          <a:noFill/>
          <a:ln>
            <a:noFill/>
          </a:ln>
        </p:spPr>
      </p:pic>
      <p:sp>
        <p:nvSpPr>
          <p:cNvPr id="128" name="Google Shape;128;p40"/>
          <p:cNvSpPr txBox="1">
            <a:spLocks noGrp="1"/>
          </p:cNvSpPr>
          <p:nvPr>
            <p:ph type="title"/>
          </p:nvPr>
        </p:nvSpPr>
        <p:spPr>
          <a:xfrm>
            <a:off x="810882" y="2335945"/>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40"/>
          <p:cNvSpPr>
            <a:spLocks noGrp="1"/>
          </p:cNvSpPr>
          <p:nvPr>
            <p:ph type="pic" idx="2"/>
          </p:nvPr>
        </p:nvSpPr>
        <p:spPr>
          <a:xfrm>
            <a:off x="4983440" y="1385926"/>
            <a:ext cx="3683482" cy="368348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40"/>
          <p:cNvSpPr>
            <a:spLocks noGrp="1"/>
          </p:cNvSpPr>
          <p:nvPr>
            <p:ph type="pic" idx="3"/>
          </p:nvPr>
        </p:nvSpPr>
        <p:spPr>
          <a:xfrm>
            <a:off x="8998848" y="1385926"/>
            <a:ext cx="3683482" cy="368348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31" name="Google Shape;131;p40"/>
          <p:cNvPicPr preferRelativeResize="0"/>
          <p:nvPr/>
        </p:nvPicPr>
        <p:blipFill rotWithShape="1">
          <a:blip r:embed="rId3">
            <a:alphaModFix/>
          </a:blip>
          <a:srcRect l="39865"/>
          <a:stretch/>
        </p:blipFill>
        <p:spPr>
          <a:xfrm>
            <a:off x="810883" y="6188663"/>
            <a:ext cx="828818" cy="643457"/>
          </a:xfrm>
          <a:prstGeom prst="rect">
            <a:avLst/>
          </a:prstGeom>
          <a:noFill/>
          <a:ln>
            <a:noFill/>
          </a:ln>
        </p:spPr>
      </p:pic>
      <p:sp>
        <p:nvSpPr>
          <p:cNvPr id="132" name="Google Shape;132;p40"/>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3" name="Google Shape;133;p4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5 Custom Layout">
  <p:cSld name="1_5 Custom Layout">
    <p:bg>
      <p:bgPr>
        <a:solidFill>
          <a:srgbClr val="1E22AA"/>
        </a:solidFill>
        <a:effectLst/>
      </p:bgPr>
    </p:bg>
    <p:spTree>
      <p:nvGrpSpPr>
        <p:cNvPr id="1" name="Shape 134"/>
        <p:cNvGrpSpPr/>
        <p:nvPr/>
      </p:nvGrpSpPr>
      <p:grpSpPr>
        <a:xfrm>
          <a:off x="0" y="0"/>
          <a:ext cx="0" cy="0"/>
          <a:chOff x="0" y="0"/>
          <a:chExt cx="0" cy="0"/>
        </a:xfrm>
      </p:grpSpPr>
      <p:pic>
        <p:nvPicPr>
          <p:cNvPr id="135" name="Google Shape;135;p41"/>
          <p:cNvPicPr preferRelativeResize="0"/>
          <p:nvPr/>
        </p:nvPicPr>
        <p:blipFill rotWithShape="1">
          <a:blip r:embed="rId2">
            <a:alphaModFix/>
          </a:blip>
          <a:srcRect l="29499" t="25171" r="-1321" b="3005"/>
          <a:stretch/>
        </p:blipFill>
        <p:spPr>
          <a:xfrm rot="-1420918">
            <a:off x="1663253" y="1709168"/>
            <a:ext cx="3878838" cy="3884380"/>
          </a:xfrm>
          <a:prstGeom prst="ellipse">
            <a:avLst/>
          </a:prstGeom>
          <a:noFill/>
          <a:ln>
            <a:noFill/>
          </a:ln>
        </p:spPr>
      </p:pic>
      <p:sp>
        <p:nvSpPr>
          <p:cNvPr id="136" name="Google Shape;136;p41"/>
          <p:cNvSpPr>
            <a:spLocks noGrp="1"/>
          </p:cNvSpPr>
          <p:nvPr>
            <p:ph type="pic" idx="2"/>
          </p:nvPr>
        </p:nvSpPr>
        <p:spPr>
          <a:xfrm>
            <a:off x="-2504116" y="1429305"/>
            <a:ext cx="3885470" cy="3885470"/>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Google Shape;137;p41"/>
          <p:cNvSpPr/>
          <p:nvPr/>
        </p:nvSpPr>
        <p:spPr>
          <a:xfrm>
            <a:off x="2001636" y="1427057"/>
            <a:ext cx="3887718" cy="388771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 name="Google Shape;138;p41"/>
          <p:cNvSpPr txBox="1">
            <a:spLocks noGrp="1"/>
          </p:cNvSpPr>
          <p:nvPr>
            <p:ph type="body" idx="1"/>
          </p:nvPr>
        </p:nvSpPr>
        <p:spPr>
          <a:xfrm>
            <a:off x="2226712" y="3141041"/>
            <a:ext cx="3406166" cy="9144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1000"/>
              </a:spcBef>
              <a:spcAft>
                <a:spcPts val="0"/>
              </a:spcAft>
              <a:buClr>
                <a:srgbClr val="1E22AA"/>
              </a:buClr>
              <a:buSzPts val="1800"/>
              <a:buNone/>
              <a:defRPr sz="1800" b="0" i="1" u="none">
                <a:solidFill>
                  <a:srgbClr val="1E22AA"/>
                </a:solidFill>
                <a:latin typeface="Arial"/>
                <a:ea typeface="Arial"/>
                <a:cs typeface="Arial"/>
                <a:sym typeface="Arial"/>
              </a:defRPr>
            </a:lvl1pPr>
            <a:lvl2pPr marL="914400" lvl="1" indent="-228600" algn="l">
              <a:lnSpc>
                <a:spcPct val="150000"/>
              </a:lnSpc>
              <a:spcBef>
                <a:spcPts val="499"/>
              </a:spcBef>
              <a:spcAft>
                <a:spcPts val="0"/>
              </a:spcAft>
              <a:buClr>
                <a:srgbClr val="FF5A5A"/>
              </a:buClr>
              <a:buSzPts val="1800"/>
              <a:buNone/>
              <a:defRPr/>
            </a:lvl2pPr>
            <a:lvl3pPr marL="1371600" lvl="2" indent="-228600" algn="l">
              <a:lnSpc>
                <a:spcPct val="150000"/>
              </a:lnSpc>
              <a:spcBef>
                <a:spcPts val="499"/>
              </a:spcBef>
              <a:spcAft>
                <a:spcPts val="0"/>
              </a:spcAft>
              <a:buClr>
                <a:schemeClr val="lt2"/>
              </a:buClr>
              <a:buSzPts val="1800"/>
              <a:buNone/>
              <a:defRPr/>
            </a:lvl3pPr>
            <a:lvl4pPr marL="1828800" lvl="3" indent="-228600" algn="l">
              <a:lnSpc>
                <a:spcPct val="150000"/>
              </a:lnSpc>
              <a:spcBef>
                <a:spcPts val="499"/>
              </a:spcBef>
              <a:spcAft>
                <a:spcPts val="0"/>
              </a:spcAft>
              <a:buClr>
                <a:schemeClr val="lt2"/>
              </a:buClr>
              <a:buSzPts val="1800"/>
              <a:buNone/>
              <a:defRPr/>
            </a:lvl4pPr>
            <a:lvl5pPr marL="2286000" lvl="4" indent="-228600" algn="l">
              <a:lnSpc>
                <a:spcPct val="150000"/>
              </a:lnSpc>
              <a:spcBef>
                <a:spcPts val="499"/>
              </a:spcBef>
              <a:spcAft>
                <a:spcPts val="0"/>
              </a:spcAft>
              <a:buClr>
                <a:schemeClr val="lt2"/>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39" name="Google Shape;139;p41"/>
          <p:cNvSpPr txBox="1"/>
          <p:nvPr/>
        </p:nvSpPr>
        <p:spPr>
          <a:xfrm>
            <a:off x="3611796" y="4299112"/>
            <a:ext cx="53893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1" u="none" strike="noStrike" cap="none">
                <a:solidFill>
                  <a:schemeClr val="accent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40" name="Google Shape;140;p41"/>
          <p:cNvPicPr preferRelativeResize="0"/>
          <p:nvPr/>
        </p:nvPicPr>
        <p:blipFill rotWithShape="1">
          <a:blip r:embed="rId3">
            <a:alphaModFix/>
          </a:blip>
          <a:srcRect l="39865"/>
          <a:stretch/>
        </p:blipFill>
        <p:spPr>
          <a:xfrm>
            <a:off x="810883" y="6188663"/>
            <a:ext cx="828818" cy="643457"/>
          </a:xfrm>
          <a:prstGeom prst="rect">
            <a:avLst/>
          </a:prstGeom>
          <a:noFill/>
          <a:ln>
            <a:noFill/>
          </a:ln>
        </p:spPr>
      </p:pic>
      <p:sp>
        <p:nvSpPr>
          <p:cNvPr id="141" name="Google Shape;141;p41"/>
          <p:cNvSpPr>
            <a:spLocks noGrp="1"/>
          </p:cNvSpPr>
          <p:nvPr>
            <p:ph type="pic" idx="3"/>
          </p:nvPr>
        </p:nvSpPr>
        <p:spPr>
          <a:xfrm>
            <a:off x="11100544" y="1429305"/>
            <a:ext cx="3885470" cy="3885470"/>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2" name="Google Shape;142;p41"/>
          <p:cNvSpPr>
            <a:spLocks noGrp="1"/>
          </p:cNvSpPr>
          <p:nvPr>
            <p:ph type="pic" idx="4"/>
          </p:nvPr>
        </p:nvSpPr>
        <p:spPr>
          <a:xfrm>
            <a:off x="6509636" y="1427057"/>
            <a:ext cx="3970625" cy="3887718"/>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3" name="Google Shape;143;p41"/>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4" name="Google Shape;144;p4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45"/>
        <p:cNvGrpSpPr/>
        <p:nvPr/>
      </p:nvGrpSpPr>
      <p:grpSpPr>
        <a:xfrm>
          <a:off x="0" y="0"/>
          <a:ext cx="0" cy="0"/>
          <a:chOff x="0" y="0"/>
          <a:chExt cx="0" cy="0"/>
        </a:xfrm>
      </p:grpSpPr>
      <p:sp>
        <p:nvSpPr>
          <p:cNvPr id="146" name="Google Shape;146;p42"/>
          <p:cNvSpPr/>
          <p:nvPr/>
        </p:nvSpPr>
        <p:spPr>
          <a:xfrm>
            <a:off x="2139931" y="-529198"/>
            <a:ext cx="7916398" cy="7916396"/>
          </a:xfrm>
          <a:prstGeom prst="ellipse">
            <a:avLst/>
          </a:prstGeom>
          <a:noFill/>
          <a:ln w="9525" cap="flat" cmpd="sng">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7" name="Google Shape;147;p4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48" name="Google Shape;148;p42"/>
          <p:cNvSpPr>
            <a:spLocks noGrp="1"/>
          </p:cNvSpPr>
          <p:nvPr>
            <p:ph type="pic" idx="2"/>
          </p:nvPr>
        </p:nvSpPr>
        <p:spPr>
          <a:xfrm>
            <a:off x="1846312" y="1129899"/>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9" name="Google Shape;149;p42"/>
          <p:cNvSpPr>
            <a:spLocks noGrp="1"/>
          </p:cNvSpPr>
          <p:nvPr>
            <p:ph type="pic" idx="3"/>
          </p:nvPr>
        </p:nvSpPr>
        <p:spPr>
          <a:xfrm>
            <a:off x="4152190" y="1129899"/>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0" name="Google Shape;150;p42"/>
          <p:cNvSpPr>
            <a:spLocks noGrp="1"/>
          </p:cNvSpPr>
          <p:nvPr>
            <p:ph type="pic" idx="4"/>
          </p:nvPr>
        </p:nvSpPr>
        <p:spPr>
          <a:xfrm>
            <a:off x="6458068" y="1129899"/>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1" name="Google Shape;151;p42"/>
          <p:cNvSpPr>
            <a:spLocks noGrp="1"/>
          </p:cNvSpPr>
          <p:nvPr>
            <p:ph type="pic" idx="5"/>
          </p:nvPr>
        </p:nvSpPr>
        <p:spPr>
          <a:xfrm>
            <a:off x="8763946" y="1129899"/>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2" name="Google Shape;152;p42"/>
          <p:cNvSpPr>
            <a:spLocks noGrp="1"/>
          </p:cNvSpPr>
          <p:nvPr>
            <p:ph type="pic" idx="6"/>
          </p:nvPr>
        </p:nvSpPr>
        <p:spPr>
          <a:xfrm>
            <a:off x="1846312" y="3753830"/>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3" name="Google Shape;153;p42"/>
          <p:cNvSpPr>
            <a:spLocks noGrp="1"/>
          </p:cNvSpPr>
          <p:nvPr>
            <p:ph type="pic" idx="7"/>
          </p:nvPr>
        </p:nvSpPr>
        <p:spPr>
          <a:xfrm>
            <a:off x="4152190" y="3753830"/>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Google Shape;154;p42"/>
          <p:cNvSpPr>
            <a:spLocks noGrp="1"/>
          </p:cNvSpPr>
          <p:nvPr>
            <p:ph type="pic" idx="8"/>
          </p:nvPr>
        </p:nvSpPr>
        <p:spPr>
          <a:xfrm>
            <a:off x="6458068" y="3753830"/>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42"/>
          <p:cNvSpPr>
            <a:spLocks noGrp="1"/>
          </p:cNvSpPr>
          <p:nvPr>
            <p:ph type="pic" idx="9"/>
          </p:nvPr>
        </p:nvSpPr>
        <p:spPr>
          <a:xfrm>
            <a:off x="8763946" y="3753830"/>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156"/>
        <p:cNvGrpSpPr/>
        <p:nvPr/>
      </p:nvGrpSpPr>
      <p:grpSpPr>
        <a:xfrm>
          <a:off x="0" y="0"/>
          <a:ext cx="0" cy="0"/>
          <a:chOff x="0" y="0"/>
          <a:chExt cx="0" cy="0"/>
        </a:xfrm>
      </p:grpSpPr>
      <p:sp>
        <p:nvSpPr>
          <p:cNvPr id="157" name="Google Shape;157;p43"/>
          <p:cNvSpPr txBox="1">
            <a:spLocks noGrp="1"/>
          </p:cNvSpPr>
          <p:nvPr>
            <p:ph type="title"/>
          </p:nvPr>
        </p:nvSpPr>
        <p:spPr>
          <a:xfrm>
            <a:off x="880579" y="4388424"/>
            <a:ext cx="9833429" cy="102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4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59" name="Google Shape;159;p43"/>
          <p:cNvSpPr>
            <a:spLocks noGrp="1"/>
          </p:cNvSpPr>
          <p:nvPr>
            <p:ph type="pic" idx="2"/>
          </p:nvPr>
        </p:nvSpPr>
        <p:spPr>
          <a:xfrm>
            <a:off x="1596571" y="1625593"/>
            <a:ext cx="2498351" cy="249835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0" name="Google Shape;160;p43"/>
          <p:cNvSpPr>
            <a:spLocks noGrp="1"/>
          </p:cNvSpPr>
          <p:nvPr>
            <p:ph type="pic" idx="3"/>
          </p:nvPr>
        </p:nvSpPr>
        <p:spPr>
          <a:xfrm>
            <a:off x="4846824" y="1625593"/>
            <a:ext cx="2498351" cy="249835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Google Shape;161;p43"/>
          <p:cNvSpPr>
            <a:spLocks noGrp="1"/>
          </p:cNvSpPr>
          <p:nvPr>
            <p:ph type="pic" idx="4"/>
          </p:nvPr>
        </p:nvSpPr>
        <p:spPr>
          <a:xfrm>
            <a:off x="8097077" y="1625593"/>
            <a:ext cx="2498351" cy="249835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162"/>
        <p:cNvGrpSpPr/>
        <p:nvPr/>
      </p:nvGrpSpPr>
      <p:grpSpPr>
        <a:xfrm>
          <a:off x="0" y="0"/>
          <a:ext cx="0" cy="0"/>
          <a:chOff x="0" y="0"/>
          <a:chExt cx="0" cy="0"/>
        </a:xfrm>
      </p:grpSpPr>
      <p:sp>
        <p:nvSpPr>
          <p:cNvPr id="163" name="Google Shape;163;p44"/>
          <p:cNvSpPr txBox="1">
            <a:spLocks noGrp="1"/>
          </p:cNvSpPr>
          <p:nvPr>
            <p:ph type="title"/>
          </p:nvPr>
        </p:nvSpPr>
        <p:spPr>
          <a:xfrm>
            <a:off x="865566" y="2216418"/>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4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65" name="Google Shape;165;p44"/>
          <p:cNvSpPr>
            <a:spLocks noGrp="1"/>
          </p:cNvSpPr>
          <p:nvPr>
            <p:ph type="pic" idx="2"/>
          </p:nvPr>
        </p:nvSpPr>
        <p:spPr>
          <a:xfrm>
            <a:off x="5000496" y="3429000"/>
            <a:ext cx="7191504" cy="3429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166"/>
        <p:cNvGrpSpPr/>
        <p:nvPr/>
      </p:nvGrpSpPr>
      <p:grpSpPr>
        <a:xfrm>
          <a:off x="0" y="0"/>
          <a:ext cx="0" cy="0"/>
          <a:chOff x="0" y="0"/>
          <a:chExt cx="0" cy="0"/>
        </a:xfrm>
      </p:grpSpPr>
      <p:sp>
        <p:nvSpPr>
          <p:cNvPr id="167" name="Google Shape;167;p45"/>
          <p:cNvSpPr txBox="1">
            <a:spLocks noGrp="1"/>
          </p:cNvSpPr>
          <p:nvPr>
            <p:ph type="title"/>
          </p:nvPr>
        </p:nvSpPr>
        <p:spPr>
          <a:xfrm>
            <a:off x="863328" y="2230840"/>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4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69" name="Google Shape;169;p45"/>
          <p:cNvSpPr>
            <a:spLocks noGrp="1"/>
          </p:cNvSpPr>
          <p:nvPr>
            <p:ph type="pic" idx="2"/>
          </p:nvPr>
        </p:nvSpPr>
        <p:spPr>
          <a:xfrm>
            <a:off x="6096000" y="524535"/>
            <a:ext cx="1722783" cy="172278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0" name="Google Shape;170;p45"/>
          <p:cNvSpPr>
            <a:spLocks noGrp="1"/>
          </p:cNvSpPr>
          <p:nvPr>
            <p:ph type="pic" idx="3"/>
          </p:nvPr>
        </p:nvSpPr>
        <p:spPr>
          <a:xfrm>
            <a:off x="6096000" y="2553237"/>
            <a:ext cx="1722783" cy="172278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1" name="Google Shape;171;p45"/>
          <p:cNvSpPr>
            <a:spLocks noGrp="1"/>
          </p:cNvSpPr>
          <p:nvPr>
            <p:ph type="pic" idx="4"/>
          </p:nvPr>
        </p:nvSpPr>
        <p:spPr>
          <a:xfrm>
            <a:off x="6096000" y="4581940"/>
            <a:ext cx="1722783" cy="172278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172"/>
        <p:cNvGrpSpPr/>
        <p:nvPr/>
      </p:nvGrpSpPr>
      <p:grpSpPr>
        <a:xfrm>
          <a:off x="0" y="0"/>
          <a:ext cx="0" cy="0"/>
          <a:chOff x="0" y="0"/>
          <a:chExt cx="0" cy="0"/>
        </a:xfrm>
      </p:grpSpPr>
      <p:sp>
        <p:nvSpPr>
          <p:cNvPr id="173" name="Google Shape;173;p4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74" name="Google Shape;174;p46"/>
          <p:cNvSpPr>
            <a:spLocks noGrp="1"/>
          </p:cNvSpPr>
          <p:nvPr>
            <p:ph type="pic" idx="2"/>
          </p:nvPr>
        </p:nvSpPr>
        <p:spPr>
          <a:xfrm>
            <a:off x="2478157" y="-188843"/>
            <a:ext cx="7235686" cy="723568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175"/>
        <p:cNvGrpSpPr/>
        <p:nvPr/>
      </p:nvGrpSpPr>
      <p:grpSpPr>
        <a:xfrm>
          <a:off x="0" y="0"/>
          <a:ext cx="0" cy="0"/>
          <a:chOff x="0" y="0"/>
          <a:chExt cx="0" cy="0"/>
        </a:xfrm>
      </p:grpSpPr>
      <p:sp>
        <p:nvSpPr>
          <p:cNvPr id="176" name="Google Shape;176;p47"/>
          <p:cNvSpPr txBox="1">
            <a:spLocks noGrp="1"/>
          </p:cNvSpPr>
          <p:nvPr>
            <p:ph type="title"/>
          </p:nvPr>
        </p:nvSpPr>
        <p:spPr>
          <a:xfrm>
            <a:off x="854583" y="1171169"/>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4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78" name="Google Shape;178;p47"/>
          <p:cNvSpPr>
            <a:spLocks noGrp="1"/>
          </p:cNvSpPr>
          <p:nvPr>
            <p:ph type="pic" idx="2"/>
          </p:nvPr>
        </p:nvSpPr>
        <p:spPr>
          <a:xfrm>
            <a:off x="1596571" y="2318838"/>
            <a:ext cx="2273064" cy="227306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9" name="Google Shape;179;p47"/>
          <p:cNvSpPr>
            <a:spLocks noGrp="1"/>
          </p:cNvSpPr>
          <p:nvPr>
            <p:ph type="pic" idx="3"/>
          </p:nvPr>
        </p:nvSpPr>
        <p:spPr>
          <a:xfrm>
            <a:off x="4959468" y="2318838"/>
            <a:ext cx="2273064" cy="227306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0" name="Google Shape;180;p47"/>
          <p:cNvSpPr>
            <a:spLocks noGrp="1"/>
          </p:cNvSpPr>
          <p:nvPr>
            <p:ph type="pic" idx="4"/>
          </p:nvPr>
        </p:nvSpPr>
        <p:spPr>
          <a:xfrm>
            <a:off x="8322365" y="2318838"/>
            <a:ext cx="2273064" cy="227306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181"/>
        <p:cNvGrpSpPr/>
        <p:nvPr/>
      </p:nvGrpSpPr>
      <p:grpSpPr>
        <a:xfrm>
          <a:off x="0" y="0"/>
          <a:ext cx="0" cy="0"/>
          <a:chOff x="0" y="0"/>
          <a:chExt cx="0" cy="0"/>
        </a:xfrm>
      </p:grpSpPr>
      <p:sp>
        <p:nvSpPr>
          <p:cNvPr id="182" name="Google Shape;182;p4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83" name="Google Shape;183;p48"/>
          <p:cNvSpPr>
            <a:spLocks noGrp="1"/>
          </p:cNvSpPr>
          <p:nvPr>
            <p:ph type="pic" idx="2"/>
          </p:nvPr>
        </p:nvSpPr>
        <p:spPr>
          <a:xfrm>
            <a:off x="0" y="0"/>
            <a:ext cx="12192000" cy="6858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bg>
      <p:bgPr>
        <a:solidFill>
          <a:srgbClr val="1E22AA"/>
        </a:solidFill>
        <a:effectLst/>
      </p:bgPr>
    </p:bg>
    <p:spTree>
      <p:nvGrpSpPr>
        <p:cNvPr id="1" name="Shape 30"/>
        <p:cNvGrpSpPr/>
        <p:nvPr/>
      </p:nvGrpSpPr>
      <p:grpSpPr>
        <a:xfrm>
          <a:off x="0" y="0"/>
          <a:ext cx="0" cy="0"/>
          <a:chOff x="0" y="0"/>
          <a:chExt cx="0" cy="0"/>
        </a:xfrm>
      </p:grpSpPr>
      <p:sp>
        <p:nvSpPr>
          <p:cNvPr id="31" name="Google Shape;31;p28"/>
          <p:cNvSpPr>
            <a:spLocks noGrp="1"/>
          </p:cNvSpPr>
          <p:nvPr>
            <p:ph type="pic" idx="2"/>
          </p:nvPr>
        </p:nvSpPr>
        <p:spPr>
          <a:xfrm>
            <a:off x="4117702" y="-2038880"/>
            <a:ext cx="9089318" cy="9089318"/>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28"/>
          <p:cNvSpPr txBox="1">
            <a:spLocks noGrp="1"/>
          </p:cNvSpPr>
          <p:nvPr>
            <p:ph type="title"/>
          </p:nvPr>
        </p:nvSpPr>
        <p:spPr>
          <a:xfrm>
            <a:off x="863324" y="2142277"/>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5400"/>
              <a:buFont typeface="Arial"/>
              <a:buNone/>
              <a:defRPr sz="54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28"/>
          <p:cNvPicPr preferRelativeResize="0"/>
          <p:nvPr/>
        </p:nvPicPr>
        <p:blipFill rotWithShape="1">
          <a:blip r:embed="rId2">
            <a:alphaModFix/>
          </a:blip>
          <a:srcRect l="39865"/>
          <a:stretch/>
        </p:blipFill>
        <p:spPr>
          <a:xfrm>
            <a:off x="810883" y="6188663"/>
            <a:ext cx="828818" cy="643457"/>
          </a:xfrm>
          <a:prstGeom prst="rect">
            <a:avLst/>
          </a:prstGeom>
          <a:noFill/>
          <a:ln>
            <a:noFill/>
          </a:ln>
        </p:spPr>
      </p:pic>
      <p:sp>
        <p:nvSpPr>
          <p:cNvPr id="34" name="Google Shape;34;p28"/>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5" name="Google Shape;35;p2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84"/>
        <p:cNvGrpSpPr/>
        <p:nvPr/>
      </p:nvGrpSpPr>
      <p:grpSpPr>
        <a:xfrm>
          <a:off x="0" y="0"/>
          <a:ext cx="0" cy="0"/>
          <a:chOff x="0" y="0"/>
          <a:chExt cx="0" cy="0"/>
        </a:xfrm>
      </p:grpSpPr>
      <p:sp>
        <p:nvSpPr>
          <p:cNvPr id="185" name="Google Shape;185;p4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86" name="Google Shape;186;p49"/>
          <p:cNvSpPr>
            <a:spLocks noGrp="1"/>
          </p:cNvSpPr>
          <p:nvPr>
            <p:ph type="pic" idx="2"/>
          </p:nvPr>
        </p:nvSpPr>
        <p:spPr>
          <a:xfrm>
            <a:off x="-1" y="0"/>
            <a:ext cx="6134793" cy="6858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7" name="Google Shape;187;p49"/>
          <p:cNvSpPr>
            <a:spLocks noGrp="1"/>
          </p:cNvSpPr>
          <p:nvPr>
            <p:ph type="pic" idx="3"/>
          </p:nvPr>
        </p:nvSpPr>
        <p:spPr>
          <a:xfrm>
            <a:off x="6057207" y="0"/>
            <a:ext cx="6134793" cy="6858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188"/>
        <p:cNvGrpSpPr/>
        <p:nvPr/>
      </p:nvGrpSpPr>
      <p:grpSpPr>
        <a:xfrm>
          <a:off x="0" y="0"/>
          <a:ext cx="0" cy="0"/>
          <a:chOff x="0" y="0"/>
          <a:chExt cx="0" cy="0"/>
        </a:xfrm>
      </p:grpSpPr>
      <p:sp>
        <p:nvSpPr>
          <p:cNvPr id="189" name="Google Shape;189;p50"/>
          <p:cNvSpPr txBox="1">
            <a:spLocks noGrp="1"/>
          </p:cNvSpPr>
          <p:nvPr>
            <p:ph type="title"/>
          </p:nvPr>
        </p:nvSpPr>
        <p:spPr>
          <a:xfrm>
            <a:off x="863329"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5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91" name="Google Shape;191;p50"/>
          <p:cNvPicPr preferRelativeResize="0"/>
          <p:nvPr/>
        </p:nvPicPr>
        <p:blipFill rotWithShape="1">
          <a:blip r:embed="rId2">
            <a:alphaModFix/>
          </a:blip>
          <a:srcRect/>
          <a:stretch/>
        </p:blipFill>
        <p:spPr>
          <a:xfrm flipH="1">
            <a:off x="2514600" y="-412387"/>
            <a:ext cx="5359399" cy="9161367"/>
          </a:xfrm>
          <a:prstGeom prst="rect">
            <a:avLst/>
          </a:prstGeom>
          <a:noFill/>
          <a:ln>
            <a:noFill/>
          </a:ln>
        </p:spPr>
      </p:pic>
      <p:pic>
        <p:nvPicPr>
          <p:cNvPr id="192" name="Google Shape;192;p50"/>
          <p:cNvPicPr preferRelativeResize="0"/>
          <p:nvPr/>
        </p:nvPicPr>
        <p:blipFill rotWithShape="1">
          <a:blip r:embed="rId3">
            <a:alphaModFix/>
          </a:blip>
          <a:srcRect/>
          <a:stretch/>
        </p:blipFill>
        <p:spPr>
          <a:xfrm>
            <a:off x="4234302" y="1633719"/>
            <a:ext cx="2064897" cy="4209756"/>
          </a:xfrm>
          <a:prstGeom prst="rect">
            <a:avLst/>
          </a:prstGeom>
          <a:noFill/>
          <a:ln>
            <a:noFill/>
          </a:ln>
        </p:spPr>
      </p:pic>
      <p:sp>
        <p:nvSpPr>
          <p:cNvPr id="193" name="Google Shape;193;p50"/>
          <p:cNvSpPr>
            <a:spLocks noGrp="1"/>
          </p:cNvSpPr>
          <p:nvPr>
            <p:ph type="pic" idx="2"/>
          </p:nvPr>
        </p:nvSpPr>
        <p:spPr>
          <a:xfrm>
            <a:off x="4368800" y="2171700"/>
            <a:ext cx="1790700" cy="31623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194"/>
        <p:cNvGrpSpPr/>
        <p:nvPr/>
      </p:nvGrpSpPr>
      <p:grpSpPr>
        <a:xfrm>
          <a:off x="0" y="0"/>
          <a:ext cx="0" cy="0"/>
          <a:chOff x="0" y="0"/>
          <a:chExt cx="0" cy="0"/>
        </a:xfrm>
      </p:grpSpPr>
      <p:sp>
        <p:nvSpPr>
          <p:cNvPr id="195" name="Google Shape;195;p5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96" name="Google Shape;196;p51"/>
          <p:cNvPicPr preferRelativeResize="0"/>
          <p:nvPr/>
        </p:nvPicPr>
        <p:blipFill rotWithShape="1">
          <a:blip r:embed="rId2">
            <a:alphaModFix/>
          </a:blip>
          <a:srcRect/>
          <a:stretch/>
        </p:blipFill>
        <p:spPr>
          <a:xfrm>
            <a:off x="4602997" y="465318"/>
            <a:ext cx="2915798" cy="5944509"/>
          </a:xfrm>
          <a:prstGeom prst="rect">
            <a:avLst/>
          </a:prstGeom>
          <a:noFill/>
          <a:ln>
            <a:noFill/>
          </a:ln>
        </p:spPr>
      </p:pic>
      <p:sp>
        <p:nvSpPr>
          <p:cNvPr id="197" name="Google Shape;197;p51"/>
          <p:cNvSpPr>
            <a:spLocks noGrp="1"/>
          </p:cNvSpPr>
          <p:nvPr>
            <p:ph type="pic" idx="2"/>
          </p:nvPr>
        </p:nvSpPr>
        <p:spPr>
          <a:xfrm>
            <a:off x="4796591" y="1211482"/>
            <a:ext cx="2528610" cy="446541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8" name="Google Shape;198;p51"/>
          <p:cNvSpPr>
            <a:spLocks noGrp="1"/>
          </p:cNvSpPr>
          <p:nvPr>
            <p:ph type="pic" idx="3"/>
          </p:nvPr>
        </p:nvSpPr>
        <p:spPr>
          <a:xfrm>
            <a:off x="7641391" y="1211482"/>
            <a:ext cx="2528610" cy="446541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9" name="Google Shape;199;p51"/>
          <p:cNvSpPr>
            <a:spLocks noGrp="1"/>
          </p:cNvSpPr>
          <p:nvPr>
            <p:ph type="pic" idx="4"/>
          </p:nvPr>
        </p:nvSpPr>
        <p:spPr>
          <a:xfrm>
            <a:off x="1918893" y="1211482"/>
            <a:ext cx="2528610" cy="446541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200"/>
        <p:cNvGrpSpPr/>
        <p:nvPr/>
      </p:nvGrpSpPr>
      <p:grpSpPr>
        <a:xfrm>
          <a:off x="0" y="0"/>
          <a:ext cx="0" cy="0"/>
          <a:chOff x="0" y="0"/>
          <a:chExt cx="0" cy="0"/>
        </a:xfrm>
      </p:grpSpPr>
      <p:pic>
        <p:nvPicPr>
          <p:cNvPr id="201" name="Google Shape;201;p52"/>
          <p:cNvPicPr preferRelativeResize="0"/>
          <p:nvPr/>
        </p:nvPicPr>
        <p:blipFill rotWithShape="1">
          <a:blip r:embed="rId2">
            <a:alphaModFix/>
          </a:blip>
          <a:srcRect/>
          <a:stretch/>
        </p:blipFill>
        <p:spPr>
          <a:xfrm>
            <a:off x="4136523" y="-7716539"/>
            <a:ext cx="2935516" cy="22532370"/>
          </a:xfrm>
          <a:prstGeom prst="rect">
            <a:avLst/>
          </a:prstGeom>
          <a:noFill/>
          <a:ln>
            <a:noFill/>
          </a:ln>
        </p:spPr>
      </p:pic>
      <p:sp>
        <p:nvSpPr>
          <p:cNvPr id="202" name="Google Shape;202;p52"/>
          <p:cNvSpPr>
            <a:spLocks noGrp="1"/>
          </p:cNvSpPr>
          <p:nvPr>
            <p:ph type="pic" idx="2"/>
          </p:nvPr>
        </p:nvSpPr>
        <p:spPr>
          <a:xfrm>
            <a:off x="4683531" y="2389412"/>
            <a:ext cx="1829708" cy="2286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p52"/>
          <p:cNvSpPr txBox="1">
            <a:spLocks noGrp="1"/>
          </p:cNvSpPr>
          <p:nvPr>
            <p:ph type="title"/>
          </p:nvPr>
        </p:nvSpPr>
        <p:spPr>
          <a:xfrm>
            <a:off x="859827"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5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205"/>
        <p:cNvGrpSpPr/>
        <p:nvPr/>
      </p:nvGrpSpPr>
      <p:grpSpPr>
        <a:xfrm>
          <a:off x="0" y="0"/>
          <a:ext cx="0" cy="0"/>
          <a:chOff x="0" y="0"/>
          <a:chExt cx="0" cy="0"/>
        </a:xfrm>
      </p:grpSpPr>
      <p:pic>
        <p:nvPicPr>
          <p:cNvPr id="206" name="Google Shape;206;p53"/>
          <p:cNvPicPr preferRelativeResize="0"/>
          <p:nvPr/>
        </p:nvPicPr>
        <p:blipFill rotWithShape="1">
          <a:blip r:embed="rId2">
            <a:alphaModFix/>
          </a:blip>
          <a:srcRect/>
          <a:stretch/>
        </p:blipFill>
        <p:spPr>
          <a:xfrm>
            <a:off x="5694264" y="1551026"/>
            <a:ext cx="5189635" cy="4363312"/>
          </a:xfrm>
          <a:prstGeom prst="rect">
            <a:avLst/>
          </a:prstGeom>
          <a:noFill/>
          <a:ln>
            <a:noFill/>
          </a:ln>
        </p:spPr>
      </p:pic>
      <p:sp>
        <p:nvSpPr>
          <p:cNvPr id="207" name="Google Shape;207;p53"/>
          <p:cNvSpPr>
            <a:spLocks noGrp="1"/>
          </p:cNvSpPr>
          <p:nvPr>
            <p:ph type="pic" idx="2"/>
          </p:nvPr>
        </p:nvSpPr>
        <p:spPr>
          <a:xfrm>
            <a:off x="5884154" y="1805212"/>
            <a:ext cx="4809245" cy="2703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8" name="Google Shape;208;p53"/>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5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210"/>
        <p:cNvGrpSpPr/>
        <p:nvPr/>
      </p:nvGrpSpPr>
      <p:grpSpPr>
        <a:xfrm>
          <a:off x="0" y="0"/>
          <a:ext cx="0" cy="0"/>
          <a:chOff x="0" y="0"/>
          <a:chExt cx="0" cy="0"/>
        </a:xfrm>
      </p:grpSpPr>
      <p:pic>
        <p:nvPicPr>
          <p:cNvPr id="211" name="Google Shape;211;p54"/>
          <p:cNvPicPr preferRelativeResize="0"/>
          <p:nvPr/>
        </p:nvPicPr>
        <p:blipFill rotWithShape="1">
          <a:blip r:embed="rId2">
            <a:alphaModFix/>
          </a:blip>
          <a:srcRect/>
          <a:stretch/>
        </p:blipFill>
        <p:spPr>
          <a:xfrm>
            <a:off x="4285240" y="1277828"/>
            <a:ext cx="7470157" cy="4386036"/>
          </a:xfrm>
          <a:prstGeom prst="rect">
            <a:avLst/>
          </a:prstGeom>
          <a:noFill/>
          <a:ln>
            <a:noFill/>
          </a:ln>
        </p:spPr>
      </p:pic>
      <p:sp>
        <p:nvSpPr>
          <p:cNvPr id="212" name="Google Shape;212;p54"/>
          <p:cNvSpPr>
            <a:spLocks noGrp="1"/>
          </p:cNvSpPr>
          <p:nvPr>
            <p:ph type="pic" idx="2"/>
          </p:nvPr>
        </p:nvSpPr>
        <p:spPr>
          <a:xfrm>
            <a:off x="5200072" y="1602012"/>
            <a:ext cx="5641445" cy="3537119"/>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3" name="Google Shape;213;p5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14" name="Google Shape;214;p54"/>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215"/>
        <p:cNvGrpSpPr/>
        <p:nvPr/>
      </p:nvGrpSpPr>
      <p:grpSpPr>
        <a:xfrm>
          <a:off x="0" y="0"/>
          <a:ext cx="0" cy="0"/>
          <a:chOff x="0" y="0"/>
          <a:chExt cx="0" cy="0"/>
        </a:xfrm>
      </p:grpSpPr>
      <p:pic>
        <p:nvPicPr>
          <p:cNvPr id="216" name="Google Shape;216;p55"/>
          <p:cNvPicPr preferRelativeResize="0"/>
          <p:nvPr/>
        </p:nvPicPr>
        <p:blipFill rotWithShape="1">
          <a:blip r:embed="rId2">
            <a:alphaModFix/>
          </a:blip>
          <a:srcRect/>
          <a:stretch/>
        </p:blipFill>
        <p:spPr>
          <a:xfrm>
            <a:off x="5109454" y="913305"/>
            <a:ext cx="5343632" cy="7508718"/>
          </a:xfrm>
          <a:prstGeom prst="rect">
            <a:avLst/>
          </a:prstGeom>
          <a:noFill/>
          <a:ln>
            <a:noFill/>
          </a:ln>
        </p:spPr>
      </p:pic>
      <p:sp>
        <p:nvSpPr>
          <p:cNvPr id="217" name="Google Shape;217;p55"/>
          <p:cNvSpPr>
            <a:spLocks noGrp="1"/>
          </p:cNvSpPr>
          <p:nvPr>
            <p:ph type="pic" idx="2"/>
          </p:nvPr>
        </p:nvSpPr>
        <p:spPr>
          <a:xfrm>
            <a:off x="5553954" y="1690912"/>
            <a:ext cx="4453646" cy="59417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8" name="Google Shape;218;p5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19" name="Google Shape;219;p55"/>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220"/>
        <p:cNvGrpSpPr/>
        <p:nvPr/>
      </p:nvGrpSpPr>
      <p:grpSpPr>
        <a:xfrm>
          <a:off x="0" y="0"/>
          <a:ext cx="0" cy="0"/>
          <a:chOff x="0" y="0"/>
          <a:chExt cx="0" cy="0"/>
        </a:xfrm>
      </p:grpSpPr>
      <p:pic>
        <p:nvPicPr>
          <p:cNvPr id="221" name="Google Shape;221;p56"/>
          <p:cNvPicPr preferRelativeResize="0"/>
          <p:nvPr/>
        </p:nvPicPr>
        <p:blipFill rotWithShape="1">
          <a:blip r:embed="rId2">
            <a:alphaModFix/>
          </a:blip>
          <a:srcRect/>
          <a:stretch/>
        </p:blipFill>
        <p:spPr>
          <a:xfrm>
            <a:off x="4942839" y="1106866"/>
            <a:ext cx="2408238" cy="4909739"/>
          </a:xfrm>
          <a:prstGeom prst="rect">
            <a:avLst/>
          </a:prstGeom>
          <a:noFill/>
          <a:ln>
            <a:noFill/>
          </a:ln>
        </p:spPr>
      </p:pic>
      <p:pic>
        <p:nvPicPr>
          <p:cNvPr id="222" name="Google Shape;222;p56"/>
          <p:cNvPicPr preferRelativeResize="0"/>
          <p:nvPr/>
        </p:nvPicPr>
        <p:blipFill rotWithShape="1">
          <a:blip r:embed="rId2">
            <a:alphaModFix/>
          </a:blip>
          <a:srcRect/>
          <a:stretch/>
        </p:blipFill>
        <p:spPr>
          <a:xfrm>
            <a:off x="7546761" y="1106866"/>
            <a:ext cx="2408238" cy="4909739"/>
          </a:xfrm>
          <a:prstGeom prst="rect">
            <a:avLst/>
          </a:prstGeom>
          <a:noFill/>
          <a:ln>
            <a:noFill/>
          </a:ln>
        </p:spPr>
      </p:pic>
      <p:pic>
        <p:nvPicPr>
          <p:cNvPr id="223" name="Google Shape;223;p56"/>
          <p:cNvPicPr preferRelativeResize="0"/>
          <p:nvPr/>
        </p:nvPicPr>
        <p:blipFill rotWithShape="1">
          <a:blip r:embed="rId2">
            <a:alphaModFix/>
          </a:blip>
          <a:srcRect/>
          <a:stretch/>
        </p:blipFill>
        <p:spPr>
          <a:xfrm>
            <a:off x="10150683" y="1106866"/>
            <a:ext cx="2408238" cy="4909739"/>
          </a:xfrm>
          <a:prstGeom prst="rect">
            <a:avLst/>
          </a:prstGeom>
          <a:noFill/>
          <a:ln>
            <a:noFill/>
          </a:ln>
        </p:spPr>
      </p:pic>
      <p:sp>
        <p:nvSpPr>
          <p:cNvPr id="224" name="Google Shape;224;p56"/>
          <p:cNvSpPr>
            <a:spLocks noGrp="1"/>
          </p:cNvSpPr>
          <p:nvPr>
            <p:ph type="pic" idx="2"/>
          </p:nvPr>
        </p:nvSpPr>
        <p:spPr>
          <a:xfrm>
            <a:off x="5098854" y="1716652"/>
            <a:ext cx="2114746" cy="3719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5" name="Google Shape;225;p5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26" name="Google Shape;226;p56"/>
          <p:cNvSpPr>
            <a:spLocks noGrp="1"/>
          </p:cNvSpPr>
          <p:nvPr>
            <p:ph type="pic" idx="3"/>
          </p:nvPr>
        </p:nvSpPr>
        <p:spPr>
          <a:xfrm>
            <a:off x="7690919" y="1716652"/>
            <a:ext cx="2114746" cy="3719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7" name="Google Shape;227;p56"/>
          <p:cNvSpPr>
            <a:spLocks noGrp="1"/>
          </p:cNvSpPr>
          <p:nvPr>
            <p:ph type="pic" idx="4"/>
          </p:nvPr>
        </p:nvSpPr>
        <p:spPr>
          <a:xfrm>
            <a:off x="10290984" y="1716652"/>
            <a:ext cx="2114746" cy="3719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8" name="Google Shape;228;p56"/>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3_Custom Layout">
  <p:cSld name="43_Custom Layout">
    <p:spTree>
      <p:nvGrpSpPr>
        <p:cNvPr id="1" name="Shape 229"/>
        <p:cNvGrpSpPr/>
        <p:nvPr/>
      </p:nvGrpSpPr>
      <p:grpSpPr>
        <a:xfrm>
          <a:off x="0" y="0"/>
          <a:ext cx="0" cy="0"/>
          <a:chOff x="0" y="0"/>
          <a:chExt cx="0" cy="0"/>
        </a:xfrm>
      </p:grpSpPr>
      <p:sp>
        <p:nvSpPr>
          <p:cNvPr id="230" name="Google Shape;230;p57"/>
          <p:cNvSpPr/>
          <p:nvPr/>
        </p:nvSpPr>
        <p:spPr>
          <a:xfrm>
            <a:off x="-23434" y="0"/>
            <a:ext cx="4023933" cy="6858000"/>
          </a:xfrm>
          <a:prstGeom prst="rect">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1" name="Google Shape;231;p5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232" name="Google Shape;232;p57"/>
          <p:cNvPicPr preferRelativeResize="0"/>
          <p:nvPr/>
        </p:nvPicPr>
        <p:blipFill rotWithShape="1">
          <a:blip r:embed="rId2">
            <a:alphaModFix/>
          </a:blip>
          <a:srcRect/>
          <a:stretch/>
        </p:blipFill>
        <p:spPr>
          <a:xfrm>
            <a:off x="-555839" y="1271626"/>
            <a:ext cx="2408238" cy="4909739"/>
          </a:xfrm>
          <a:prstGeom prst="rect">
            <a:avLst/>
          </a:prstGeom>
          <a:noFill/>
          <a:ln>
            <a:noFill/>
          </a:ln>
        </p:spPr>
      </p:pic>
      <p:pic>
        <p:nvPicPr>
          <p:cNvPr id="233" name="Google Shape;233;p57"/>
          <p:cNvPicPr preferRelativeResize="0"/>
          <p:nvPr/>
        </p:nvPicPr>
        <p:blipFill rotWithShape="1">
          <a:blip r:embed="rId2">
            <a:alphaModFix/>
          </a:blip>
          <a:srcRect/>
          <a:stretch/>
        </p:blipFill>
        <p:spPr>
          <a:xfrm>
            <a:off x="2048083" y="1271626"/>
            <a:ext cx="2408238" cy="4909739"/>
          </a:xfrm>
          <a:prstGeom prst="rect">
            <a:avLst/>
          </a:prstGeom>
          <a:noFill/>
          <a:ln>
            <a:noFill/>
          </a:ln>
        </p:spPr>
      </p:pic>
      <p:sp>
        <p:nvSpPr>
          <p:cNvPr id="234" name="Google Shape;234;p57"/>
          <p:cNvSpPr>
            <a:spLocks noGrp="1"/>
          </p:cNvSpPr>
          <p:nvPr>
            <p:ph type="pic" idx="2"/>
          </p:nvPr>
        </p:nvSpPr>
        <p:spPr>
          <a:xfrm>
            <a:off x="-411681" y="1881412"/>
            <a:ext cx="2114746" cy="3719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5" name="Google Shape;235;p57"/>
          <p:cNvSpPr>
            <a:spLocks noGrp="1"/>
          </p:cNvSpPr>
          <p:nvPr>
            <p:ph type="pic" idx="3"/>
          </p:nvPr>
        </p:nvSpPr>
        <p:spPr>
          <a:xfrm>
            <a:off x="2188384" y="1881412"/>
            <a:ext cx="2114746" cy="3719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6" name="Google Shape;236;p57"/>
          <p:cNvSpPr txBox="1">
            <a:spLocks noGrp="1"/>
          </p:cNvSpPr>
          <p:nvPr>
            <p:ph type="title"/>
          </p:nvPr>
        </p:nvSpPr>
        <p:spPr>
          <a:xfrm>
            <a:off x="5101771" y="1171169"/>
            <a:ext cx="5401129" cy="102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2_Custom Layout">
  <p:cSld name="42_Custom Layout">
    <p:spTree>
      <p:nvGrpSpPr>
        <p:cNvPr id="1" name="Shape 237"/>
        <p:cNvGrpSpPr/>
        <p:nvPr/>
      </p:nvGrpSpPr>
      <p:grpSpPr>
        <a:xfrm>
          <a:off x="0" y="0"/>
          <a:ext cx="0" cy="0"/>
          <a:chOff x="0" y="0"/>
          <a:chExt cx="0" cy="0"/>
        </a:xfrm>
      </p:grpSpPr>
      <p:sp>
        <p:nvSpPr>
          <p:cNvPr id="238" name="Google Shape;238;p5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39" name="Google Shape;239;p58"/>
          <p:cNvSpPr>
            <a:spLocks noGrp="1"/>
          </p:cNvSpPr>
          <p:nvPr>
            <p:ph type="pic" idx="2"/>
          </p:nvPr>
        </p:nvSpPr>
        <p:spPr>
          <a:xfrm>
            <a:off x="5544619" y="3316697"/>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0" name="Google Shape;240;p58"/>
          <p:cNvSpPr>
            <a:spLocks noGrp="1"/>
          </p:cNvSpPr>
          <p:nvPr>
            <p:ph type="pic" idx="3"/>
          </p:nvPr>
        </p:nvSpPr>
        <p:spPr>
          <a:xfrm>
            <a:off x="7195619" y="2313211"/>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1" name="Google Shape;241;p58"/>
          <p:cNvSpPr>
            <a:spLocks noGrp="1"/>
          </p:cNvSpPr>
          <p:nvPr>
            <p:ph type="pic" idx="4"/>
          </p:nvPr>
        </p:nvSpPr>
        <p:spPr>
          <a:xfrm>
            <a:off x="8833919" y="1360525"/>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2" name="Google Shape;242;p58"/>
          <p:cNvSpPr>
            <a:spLocks noGrp="1"/>
          </p:cNvSpPr>
          <p:nvPr>
            <p:ph type="pic" idx="5"/>
          </p:nvPr>
        </p:nvSpPr>
        <p:spPr>
          <a:xfrm>
            <a:off x="10473840" y="405115"/>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3" name="Google Shape;243;p58"/>
          <p:cNvSpPr>
            <a:spLocks noGrp="1"/>
          </p:cNvSpPr>
          <p:nvPr>
            <p:ph type="pic" idx="6"/>
          </p:nvPr>
        </p:nvSpPr>
        <p:spPr>
          <a:xfrm>
            <a:off x="9959945" y="3910315"/>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4" name="Google Shape;244;p58"/>
          <p:cNvSpPr>
            <a:spLocks noGrp="1"/>
          </p:cNvSpPr>
          <p:nvPr>
            <p:ph type="pic" idx="7"/>
          </p:nvPr>
        </p:nvSpPr>
        <p:spPr>
          <a:xfrm>
            <a:off x="6056893" y="-243022"/>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5" name="Google Shape;245;p58"/>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sp>
        <p:nvSpPr>
          <p:cNvPr id="37" name="Google Shape;37;p2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46"/>
        <p:cNvGrpSpPr/>
        <p:nvPr/>
      </p:nvGrpSpPr>
      <p:grpSpPr>
        <a:xfrm>
          <a:off x="0" y="0"/>
          <a:ext cx="0" cy="0"/>
          <a:chOff x="0" y="0"/>
          <a:chExt cx="0" cy="0"/>
        </a:xfrm>
      </p:grpSpPr>
      <p:sp>
        <p:nvSpPr>
          <p:cNvPr id="247" name="Google Shape;247;p5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48" name="Google Shape;248;p59"/>
          <p:cNvSpPr txBox="1">
            <a:spLocks noGrp="1"/>
          </p:cNvSpPr>
          <p:nvPr>
            <p:ph type="title"/>
          </p:nvPr>
        </p:nvSpPr>
        <p:spPr>
          <a:xfrm>
            <a:off x="854583" y="1171169"/>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54699" y="1162796"/>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54699" y="2017946"/>
            <a:ext cx="9833429" cy="3429000"/>
          </a:xfrm>
          <a:prstGeom prst="rect">
            <a:avLst/>
          </a:prstGeom>
          <a:noFill/>
          <a:ln>
            <a:noFill/>
          </a:ln>
        </p:spPr>
        <p:txBody>
          <a:bodyPr spcFirstLastPara="1" wrap="square" lIns="0" tIns="0" rIns="0" bIns="0" anchor="t" anchorCtr="0">
            <a:normAutofit/>
          </a:bodyPr>
          <a:lstStyle>
            <a:lvl1pPr marL="457200" lvl="0" indent="-355600" algn="l">
              <a:lnSpc>
                <a:spcPct val="150000"/>
              </a:lnSpc>
              <a:spcBef>
                <a:spcPts val="1000"/>
              </a:spcBef>
              <a:spcAft>
                <a:spcPts val="0"/>
              </a:spcAft>
              <a:buClr>
                <a:srgbClr val="FF5A5A"/>
              </a:buClr>
              <a:buSzPts val="2000"/>
              <a:buFont typeface="Arial"/>
              <a:buChar char="•"/>
              <a:defRPr sz="2000" b="1">
                <a:latin typeface="Century Gothic"/>
                <a:ea typeface="Century Gothic"/>
                <a:cs typeface="Century Gothic"/>
                <a:sym typeface="Century Gothic"/>
              </a:defRPr>
            </a:lvl1pPr>
            <a:lvl2pPr marL="914400" lvl="1" indent="-342900" algn="l">
              <a:lnSpc>
                <a:spcPct val="100000"/>
              </a:lnSpc>
              <a:spcBef>
                <a:spcPts val="499"/>
              </a:spcBef>
              <a:spcAft>
                <a:spcPts val="0"/>
              </a:spcAft>
              <a:buClr>
                <a:srgbClr val="FF5A5A"/>
              </a:buClr>
              <a:buSzPts val="1800"/>
              <a:buFont typeface="Arial"/>
              <a:buChar char="•"/>
              <a:defRPr sz="1800" b="0" i="0">
                <a:solidFill>
                  <a:schemeClr val="lt2"/>
                </a:solidFill>
                <a:latin typeface="Century Gothic"/>
                <a:ea typeface="Century Gothic"/>
                <a:cs typeface="Century Gothic"/>
                <a:sym typeface="Century Gothic"/>
              </a:defRPr>
            </a:lvl2pPr>
            <a:lvl3pPr marL="1371600" lvl="2" indent="-330200" algn="l">
              <a:lnSpc>
                <a:spcPct val="100000"/>
              </a:lnSpc>
              <a:spcBef>
                <a:spcPts val="499"/>
              </a:spcBef>
              <a:spcAft>
                <a:spcPts val="0"/>
              </a:spcAft>
              <a:buClr>
                <a:srgbClr val="FF5A5A"/>
              </a:buClr>
              <a:buSzPts val="1600"/>
              <a:buFont typeface="Arial"/>
              <a:buChar char="•"/>
              <a:defRPr sz="1600">
                <a:solidFill>
                  <a:schemeClr val="lt2"/>
                </a:solidFill>
                <a:latin typeface="Century Gothic"/>
                <a:ea typeface="Century Gothic"/>
                <a:cs typeface="Century Gothic"/>
                <a:sym typeface="Century Gothic"/>
              </a:defRPr>
            </a:lvl3pPr>
            <a:lvl4pPr marL="1828800" lvl="3" indent="-317500" algn="l">
              <a:lnSpc>
                <a:spcPct val="100000"/>
              </a:lnSpc>
              <a:spcBef>
                <a:spcPts val="499"/>
              </a:spcBef>
              <a:spcAft>
                <a:spcPts val="0"/>
              </a:spcAft>
              <a:buClr>
                <a:srgbClr val="FF5A5A"/>
              </a:buClr>
              <a:buSzPts val="1400"/>
              <a:buFont typeface="Arial"/>
              <a:buChar char="•"/>
              <a:defRPr sz="1400">
                <a:solidFill>
                  <a:schemeClr val="lt2"/>
                </a:solidFill>
                <a:latin typeface="Century Gothic"/>
                <a:ea typeface="Century Gothic"/>
                <a:cs typeface="Century Gothic"/>
                <a:sym typeface="Century Gothic"/>
              </a:defRPr>
            </a:lvl4pPr>
            <a:lvl5pPr marL="2286000" lvl="4" indent="-304800" algn="l">
              <a:lnSpc>
                <a:spcPct val="150000"/>
              </a:lnSpc>
              <a:spcBef>
                <a:spcPts val="499"/>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 name="Google Shape;41;p2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846074" y="1054736"/>
            <a:ext cx="5069272" cy="102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3600"/>
              <a:buFont typeface="Arial"/>
              <a:buNone/>
              <a:defRPr sz="3600" i="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45" name="Google Shape;45;p22"/>
          <p:cNvPicPr preferRelativeResize="0"/>
          <p:nvPr/>
        </p:nvPicPr>
        <p:blipFill rotWithShape="1">
          <a:blip r:embed="rId2">
            <a:alphaModFix/>
          </a:blip>
          <a:srcRect l="7846" t="34591" r="37010"/>
          <a:stretch/>
        </p:blipFill>
        <p:spPr>
          <a:xfrm>
            <a:off x="6277809" y="4087166"/>
            <a:ext cx="2331719" cy="2770834"/>
          </a:xfrm>
          <a:prstGeom prst="rect">
            <a:avLst/>
          </a:prstGeom>
          <a:noFill/>
          <a:ln>
            <a:noFill/>
          </a:ln>
        </p:spPr>
      </p:pic>
      <p:pic>
        <p:nvPicPr>
          <p:cNvPr id="46" name="Google Shape;46;p22"/>
          <p:cNvPicPr preferRelativeResize="0"/>
          <p:nvPr/>
        </p:nvPicPr>
        <p:blipFill rotWithShape="1">
          <a:blip r:embed="rId2">
            <a:alphaModFix/>
          </a:blip>
          <a:srcRect l="7846" t="34591" r="37010"/>
          <a:stretch/>
        </p:blipFill>
        <p:spPr>
          <a:xfrm>
            <a:off x="6277809" y="1334822"/>
            <a:ext cx="2331719" cy="2770834"/>
          </a:xfrm>
          <a:prstGeom prst="rect">
            <a:avLst/>
          </a:prstGeom>
          <a:noFill/>
          <a:ln>
            <a:noFill/>
          </a:ln>
        </p:spPr>
      </p:pic>
      <p:pic>
        <p:nvPicPr>
          <p:cNvPr id="47" name="Google Shape;47;p22"/>
          <p:cNvPicPr preferRelativeResize="0"/>
          <p:nvPr/>
        </p:nvPicPr>
        <p:blipFill rotWithShape="1">
          <a:blip r:embed="rId2">
            <a:alphaModFix/>
          </a:blip>
          <a:srcRect l="7846" t="68147" r="37010"/>
          <a:stretch/>
        </p:blipFill>
        <p:spPr>
          <a:xfrm>
            <a:off x="6277809" y="0"/>
            <a:ext cx="2331719" cy="1349350"/>
          </a:xfrm>
          <a:prstGeom prst="rect">
            <a:avLst/>
          </a:prstGeom>
          <a:noFill/>
          <a:ln>
            <a:noFill/>
          </a:ln>
        </p:spPr>
      </p:pic>
      <p:sp>
        <p:nvSpPr>
          <p:cNvPr id="48" name="Google Shape;48;p22"/>
          <p:cNvSpPr>
            <a:spLocks noGrp="1"/>
          </p:cNvSpPr>
          <p:nvPr>
            <p:ph type="pic" idx="2"/>
          </p:nvPr>
        </p:nvSpPr>
        <p:spPr>
          <a:xfrm>
            <a:off x="7074639" y="0"/>
            <a:ext cx="5117361" cy="6858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_Custom Layout">
  <p:cSld name="12_Custom Layout">
    <p:bg>
      <p:bgPr>
        <a:solidFill>
          <a:srgbClr val="1E22AA"/>
        </a:solidFill>
        <a:effectLst/>
      </p:bgPr>
    </p:bg>
    <p:spTree>
      <p:nvGrpSpPr>
        <p:cNvPr id="1" name="Shape 49"/>
        <p:cNvGrpSpPr/>
        <p:nvPr/>
      </p:nvGrpSpPr>
      <p:grpSpPr>
        <a:xfrm>
          <a:off x="0" y="0"/>
          <a:ext cx="0" cy="0"/>
          <a:chOff x="0" y="0"/>
          <a:chExt cx="0" cy="0"/>
        </a:xfrm>
      </p:grpSpPr>
      <p:sp>
        <p:nvSpPr>
          <p:cNvPr id="50" name="Google Shape;50;p20"/>
          <p:cNvSpPr>
            <a:spLocks noGrp="1"/>
          </p:cNvSpPr>
          <p:nvPr>
            <p:ph type="pic" idx="2"/>
          </p:nvPr>
        </p:nvSpPr>
        <p:spPr>
          <a:xfrm>
            <a:off x="948068" y="-1924878"/>
            <a:ext cx="10707756" cy="1070775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20"/>
          <p:cNvSpPr txBox="1">
            <a:spLocks noGrp="1"/>
          </p:cNvSpPr>
          <p:nvPr>
            <p:ph type="title"/>
          </p:nvPr>
        </p:nvSpPr>
        <p:spPr>
          <a:xfrm>
            <a:off x="1802517" y="238941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4000"/>
              <a:buFont typeface="Arial"/>
              <a:buNone/>
              <a:defRPr sz="40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2" name="Google Shape;52;p20"/>
          <p:cNvPicPr preferRelativeResize="0"/>
          <p:nvPr/>
        </p:nvPicPr>
        <p:blipFill rotWithShape="1">
          <a:blip r:embed="rId2">
            <a:alphaModFix/>
          </a:blip>
          <a:srcRect l="39865"/>
          <a:stretch/>
        </p:blipFill>
        <p:spPr>
          <a:xfrm>
            <a:off x="810883" y="6188663"/>
            <a:ext cx="828818" cy="643457"/>
          </a:xfrm>
          <a:prstGeom prst="rect">
            <a:avLst/>
          </a:prstGeom>
          <a:noFill/>
          <a:ln>
            <a:noFill/>
          </a:ln>
        </p:spPr>
      </p:pic>
      <p:sp>
        <p:nvSpPr>
          <p:cNvPr id="53" name="Google Shape;53;p20"/>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4" name="Google Shape;54;p2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55"/>
        <p:cNvGrpSpPr/>
        <p:nvPr/>
      </p:nvGrpSpPr>
      <p:grpSpPr>
        <a:xfrm>
          <a:off x="0" y="0"/>
          <a:ext cx="0" cy="0"/>
          <a:chOff x="0" y="0"/>
          <a:chExt cx="0" cy="0"/>
        </a:xfrm>
      </p:grpSpPr>
      <p:sp>
        <p:nvSpPr>
          <p:cNvPr id="56" name="Google Shape;56;p2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57" name="Google Shape;57;p23"/>
          <p:cNvSpPr>
            <a:spLocks noGrp="1"/>
          </p:cNvSpPr>
          <p:nvPr>
            <p:ph type="pic" idx="2"/>
          </p:nvPr>
        </p:nvSpPr>
        <p:spPr>
          <a:xfrm>
            <a:off x="1596572" y="1977275"/>
            <a:ext cx="2638602" cy="263860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Google Shape;58;p23"/>
          <p:cNvSpPr/>
          <p:nvPr/>
        </p:nvSpPr>
        <p:spPr>
          <a:xfrm>
            <a:off x="5883284" y="1060173"/>
            <a:ext cx="7261609" cy="7261609"/>
          </a:xfrm>
          <a:prstGeom prst="ellipse">
            <a:avLst/>
          </a:prstGeom>
          <a:noFill/>
          <a:ln w="9525" cap="flat" cmpd="sng">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9" name="Google Shape;59;p23"/>
          <p:cNvSpPr>
            <a:spLocks noGrp="1"/>
          </p:cNvSpPr>
          <p:nvPr>
            <p:ph type="pic" idx="3"/>
          </p:nvPr>
        </p:nvSpPr>
        <p:spPr>
          <a:xfrm>
            <a:off x="4736930" y="1977275"/>
            <a:ext cx="2638602" cy="263860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23"/>
          <p:cNvSpPr>
            <a:spLocks noGrp="1"/>
          </p:cNvSpPr>
          <p:nvPr>
            <p:ph type="pic" idx="4"/>
          </p:nvPr>
        </p:nvSpPr>
        <p:spPr>
          <a:xfrm>
            <a:off x="7877287" y="1977275"/>
            <a:ext cx="2638602" cy="263860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61"/>
        <p:cNvGrpSpPr/>
        <p:nvPr/>
      </p:nvGrpSpPr>
      <p:grpSpPr>
        <a:xfrm>
          <a:off x="0" y="0"/>
          <a:ext cx="0" cy="0"/>
          <a:chOff x="0" y="0"/>
          <a:chExt cx="0" cy="0"/>
        </a:xfrm>
      </p:grpSpPr>
      <p:sp>
        <p:nvSpPr>
          <p:cNvPr id="62" name="Google Shape;62;p27"/>
          <p:cNvSpPr/>
          <p:nvPr/>
        </p:nvSpPr>
        <p:spPr>
          <a:xfrm>
            <a:off x="10239153" y="382772"/>
            <a:ext cx="1743740" cy="4997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3" name="Google Shape;63;p2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64" name="Google Shape;64;p27"/>
          <p:cNvSpPr/>
          <p:nvPr/>
        </p:nvSpPr>
        <p:spPr>
          <a:xfrm>
            <a:off x="9841783" y="325400"/>
            <a:ext cx="4700433" cy="4700433"/>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65" name="Google Shape;65;p27"/>
          <p:cNvPicPr preferRelativeResize="0"/>
          <p:nvPr/>
        </p:nvPicPr>
        <p:blipFill rotWithShape="1">
          <a:blip r:embed="rId2">
            <a:alphaModFix/>
          </a:blip>
          <a:srcRect l="7846" t="34591" r="37010" b="13962"/>
          <a:stretch/>
        </p:blipFill>
        <p:spPr>
          <a:xfrm>
            <a:off x="4943790" y="4437954"/>
            <a:ext cx="2331719" cy="2179388"/>
          </a:xfrm>
          <a:prstGeom prst="rect">
            <a:avLst/>
          </a:prstGeom>
          <a:noFill/>
          <a:ln>
            <a:noFill/>
          </a:ln>
        </p:spPr>
      </p:pic>
      <p:sp>
        <p:nvSpPr>
          <p:cNvPr id="66" name="Google Shape;66;p27"/>
          <p:cNvSpPr txBox="1">
            <a:spLocks noGrp="1"/>
          </p:cNvSpPr>
          <p:nvPr>
            <p:ph type="body" idx="1"/>
          </p:nvPr>
        </p:nvSpPr>
        <p:spPr>
          <a:xfrm>
            <a:off x="846075" y="2302071"/>
            <a:ext cx="4892958" cy="34290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000"/>
              </a:spcBef>
              <a:spcAft>
                <a:spcPts val="0"/>
              </a:spcAft>
              <a:buClr>
                <a:srgbClr val="FF5A5A"/>
              </a:buClr>
              <a:buSzPts val="2000"/>
              <a:buFont typeface="Arial"/>
              <a:buChar char="•"/>
              <a:defRPr sz="2000" b="1">
                <a:solidFill>
                  <a:schemeClr val="lt2"/>
                </a:solidFill>
                <a:latin typeface="Century Gothic"/>
                <a:ea typeface="Century Gothic"/>
                <a:cs typeface="Century Gothic"/>
                <a:sym typeface="Century Gothic"/>
              </a:defRPr>
            </a:lvl1pPr>
            <a:lvl2pPr marL="914400" lvl="1" indent="-342900" algn="l">
              <a:lnSpc>
                <a:spcPct val="100000"/>
              </a:lnSpc>
              <a:spcBef>
                <a:spcPts val="499"/>
              </a:spcBef>
              <a:spcAft>
                <a:spcPts val="0"/>
              </a:spcAft>
              <a:buClr>
                <a:srgbClr val="FF5A5A"/>
              </a:buClr>
              <a:buSzPts val="1800"/>
              <a:buFont typeface="Arial"/>
              <a:buChar char="•"/>
              <a:defRPr sz="1800" b="0" i="0">
                <a:solidFill>
                  <a:schemeClr val="lt2"/>
                </a:solidFill>
                <a:latin typeface="Century Gothic"/>
                <a:ea typeface="Century Gothic"/>
                <a:cs typeface="Century Gothic"/>
                <a:sym typeface="Century Gothic"/>
              </a:defRPr>
            </a:lvl2pPr>
            <a:lvl3pPr marL="1371600" lvl="2" indent="-330200" algn="l">
              <a:lnSpc>
                <a:spcPct val="100000"/>
              </a:lnSpc>
              <a:spcBef>
                <a:spcPts val="499"/>
              </a:spcBef>
              <a:spcAft>
                <a:spcPts val="0"/>
              </a:spcAft>
              <a:buClr>
                <a:srgbClr val="FF5A5A"/>
              </a:buClr>
              <a:buSzPts val="1600"/>
              <a:buFont typeface="Arial"/>
              <a:buChar char="•"/>
              <a:defRPr sz="1600">
                <a:solidFill>
                  <a:schemeClr val="lt2"/>
                </a:solidFill>
                <a:latin typeface="Century Gothic"/>
                <a:ea typeface="Century Gothic"/>
                <a:cs typeface="Century Gothic"/>
                <a:sym typeface="Century Gothic"/>
              </a:defRPr>
            </a:lvl3pPr>
            <a:lvl4pPr marL="1828800" lvl="3" indent="-317500" algn="l">
              <a:lnSpc>
                <a:spcPct val="100000"/>
              </a:lnSpc>
              <a:spcBef>
                <a:spcPts val="499"/>
              </a:spcBef>
              <a:spcAft>
                <a:spcPts val="0"/>
              </a:spcAft>
              <a:buClr>
                <a:srgbClr val="FF5A5A"/>
              </a:buClr>
              <a:buSzPts val="1400"/>
              <a:buFont typeface="Arial"/>
              <a:buChar char="•"/>
              <a:defRPr sz="1400">
                <a:solidFill>
                  <a:schemeClr val="lt2"/>
                </a:solidFill>
                <a:latin typeface="Century Gothic"/>
                <a:ea typeface="Century Gothic"/>
                <a:cs typeface="Century Gothic"/>
                <a:sym typeface="Century Gothic"/>
              </a:defRPr>
            </a:lvl4pPr>
            <a:lvl5pPr marL="2286000" lvl="4" indent="-304800" algn="l">
              <a:lnSpc>
                <a:spcPct val="150000"/>
              </a:lnSpc>
              <a:spcBef>
                <a:spcPts val="499"/>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7" name="Google Shape;67;p27"/>
          <p:cNvSpPr>
            <a:spLocks noGrp="1"/>
          </p:cNvSpPr>
          <p:nvPr>
            <p:ph type="pic" idx="2"/>
          </p:nvPr>
        </p:nvSpPr>
        <p:spPr>
          <a:xfrm>
            <a:off x="6109398" y="1432831"/>
            <a:ext cx="5687367" cy="4324874"/>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 name="Google Shape;68;p27"/>
          <p:cNvSpPr txBox="1">
            <a:spLocks noGrp="1"/>
          </p:cNvSpPr>
          <p:nvPr>
            <p:ph type="title"/>
          </p:nvPr>
        </p:nvSpPr>
        <p:spPr>
          <a:xfrm>
            <a:off x="846074" y="1051047"/>
            <a:ext cx="5069272" cy="102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3600"/>
              <a:buFont typeface="Arial"/>
              <a:buNone/>
              <a:defRPr sz="3600" i="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54699" y="1153918"/>
            <a:ext cx="9833429" cy="1028700"/>
          </a:xfrm>
          <a:prstGeom prst="rect">
            <a:avLst/>
          </a:prstGeom>
          <a:noFill/>
          <a:ln>
            <a:noFill/>
          </a:ln>
        </p:spPr>
        <p:txBody>
          <a:bodyPr spcFirstLastPara="1" wrap="square" lIns="0" tIns="0" rIns="0" bIns="0" anchor="t" anchorCtr="0">
            <a:noAutofit/>
          </a:bodyPr>
          <a:lstStyle>
            <a:lvl1pPr marR="0" lvl="0" algn="l" rtl="0">
              <a:lnSpc>
                <a:spcPct val="75000"/>
              </a:lnSpc>
              <a:spcBef>
                <a:spcPts val="0"/>
              </a:spcBef>
              <a:spcAft>
                <a:spcPts val="0"/>
              </a:spcAft>
              <a:buClr>
                <a:srgbClr val="1E22AA"/>
              </a:buClr>
              <a:buSzPts val="3600"/>
              <a:buFont typeface="Arial"/>
              <a:buNone/>
              <a:defRPr sz="3600" b="0" i="1" u="none" strike="noStrike" cap="none">
                <a:solidFill>
                  <a:srgbClr val="1E22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54699" y="2343436"/>
            <a:ext cx="9833429" cy="3429000"/>
          </a:xfrm>
          <a:prstGeom prst="rect">
            <a:avLst/>
          </a:prstGeom>
          <a:noFill/>
          <a:ln>
            <a:noFill/>
          </a:ln>
        </p:spPr>
        <p:txBody>
          <a:bodyPr spcFirstLastPara="1" wrap="square" lIns="0" tIns="0" rIns="0" bIns="0" anchor="t" anchorCtr="0">
            <a:normAutofit/>
          </a:bodyPr>
          <a:lstStyle>
            <a:lvl1pPr marL="457200" marR="0" lvl="0" indent="-228600" algn="l" rtl="0">
              <a:lnSpc>
                <a:spcPct val="150000"/>
              </a:lnSpc>
              <a:spcBef>
                <a:spcPts val="1000"/>
              </a:spcBef>
              <a:spcAft>
                <a:spcPts val="0"/>
              </a:spcAft>
              <a:buClr>
                <a:schemeClr val="lt2"/>
              </a:buClr>
              <a:buSzPts val="2800"/>
              <a:buFont typeface="Arial"/>
              <a:buNone/>
              <a:defRPr sz="2800" b="0" i="0" u="none" strike="noStrike" cap="none">
                <a:solidFill>
                  <a:schemeClr val="lt2"/>
                </a:solidFill>
                <a:latin typeface="Century Gothic"/>
                <a:ea typeface="Century Gothic"/>
                <a:cs typeface="Century Gothic"/>
                <a:sym typeface="Century Gothic"/>
              </a:defRPr>
            </a:lvl1pPr>
            <a:lvl2pPr marL="914400" marR="0" lvl="1" indent="-228600"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L="1371600" marR="0" lvl="2" indent="-228600"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L="1828800" marR="0" lvl="3" indent="-228600"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L="2286000" marR="0" lvl="4" indent="-228600"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L="2743200" marR="0" lvl="5"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7"/>
          <p:cNvSpPr/>
          <p:nvPr/>
        </p:nvSpPr>
        <p:spPr>
          <a:xfrm>
            <a:off x="11432327" y="6318703"/>
            <a:ext cx="370114" cy="370114"/>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 name="Google Shape;13;p1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4" name="Google Shape;14;p17"/>
          <p:cNvPicPr preferRelativeResize="0"/>
          <p:nvPr/>
        </p:nvPicPr>
        <p:blipFill rotWithShape="1">
          <a:blip r:embed="rId42">
            <a:alphaModFix/>
          </a:blip>
          <a:srcRect/>
          <a:stretch/>
        </p:blipFill>
        <p:spPr>
          <a:xfrm>
            <a:off x="261430" y="6188662"/>
            <a:ext cx="1378271" cy="643459"/>
          </a:xfrm>
          <a:prstGeom prst="rect">
            <a:avLst/>
          </a:prstGeom>
          <a:noFill/>
          <a:ln>
            <a:noFill/>
          </a:ln>
        </p:spPr>
      </p:pic>
      <p:sp>
        <p:nvSpPr>
          <p:cNvPr id="15" name="Google Shape;15;p17"/>
          <p:cNvSpPr txBox="1"/>
          <p:nvPr/>
        </p:nvSpPr>
        <p:spPr>
          <a:xfrm>
            <a:off x="854699" y="589281"/>
            <a:ext cx="5232065" cy="57912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rgbClr val="1E22AA"/>
              </a:buClr>
              <a:buSzPts val="1000"/>
              <a:buFont typeface="Century Gothic"/>
              <a:buNone/>
            </a:pPr>
            <a:r>
              <a:rPr lang="en-US" sz="1000" b="0" i="0" u="none" strike="noStrike" cap="none">
                <a:solidFill>
                  <a:srgbClr val="1E22AA"/>
                </a:solidFill>
                <a:latin typeface="Century Gothic"/>
                <a:ea typeface="Century Gothic"/>
                <a:cs typeface="Century Gothic"/>
                <a:sym typeface="Century Gothic"/>
              </a:rPr>
              <a:t> </a:t>
            </a:r>
            <a:endParaRPr sz="1000" b="0" i="0" u="none" strike="noStrike" cap="none">
              <a:solidFill>
                <a:srgbClr val="1E22AA"/>
              </a:solidFill>
              <a:latin typeface="Century Gothic"/>
              <a:ea typeface="Century Gothic"/>
              <a:cs typeface="Century Gothic"/>
              <a:sym typeface="Century Gothic"/>
            </a:endParaRPr>
          </a:p>
        </p:txBody>
      </p:sp>
      <p:pic>
        <p:nvPicPr>
          <p:cNvPr id="16" name="Google Shape;16;p17"/>
          <p:cNvPicPr preferRelativeResize="0"/>
          <p:nvPr/>
        </p:nvPicPr>
        <p:blipFill rotWithShape="1">
          <a:blip r:embed="rId43">
            <a:alphaModFix/>
          </a:blip>
          <a:srcRect/>
          <a:stretch/>
        </p:blipFill>
        <p:spPr>
          <a:xfrm>
            <a:off x="10011591" y="6390177"/>
            <a:ext cx="1087344" cy="24409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200">
          <p15:clr>
            <a:srgbClr val="F26B43"/>
          </p15:clr>
        </p15:guide>
        <p15:guide id="4" pos="1005">
          <p15:clr>
            <a:srgbClr val="F26B43"/>
          </p15:clr>
        </p15:guide>
        <p15:guide id="5" orient="horz" pos="100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mailto:Gwynne.Jelbaoui@himss.org" TargetMode="External"/><Relationship Id="rId4" Type="http://schemas.openxmlformats.org/officeDocument/2006/relationships/hyperlink" Target="mailto:informatics@hims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Gwynne.Jelbaoui@himss.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hyperlink" Target="http://www.himss.org/membership-participation/physicia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
          <p:cNvSpPr txBox="1">
            <a:spLocks noGrp="1"/>
          </p:cNvSpPr>
          <p:nvPr>
            <p:ph type="sldNum" idx="4294967295"/>
          </p:nvPr>
        </p:nvSpPr>
        <p:spPr>
          <a:xfrm>
            <a:off x="11360517" y="6390178"/>
            <a:ext cx="513735" cy="227164"/>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800"/>
              <a:buNone/>
            </a:pPr>
            <a:fld id="{00000000-1234-1234-1234-123412341234}" type="slidenum">
              <a:rPr lang="en-US"/>
              <a:t>1</a:t>
            </a:fld>
            <a:endParaRPr/>
          </a:p>
        </p:txBody>
      </p:sp>
      <p:sp>
        <p:nvSpPr>
          <p:cNvPr id="255" name="Google Shape;255;p1"/>
          <p:cNvSpPr txBox="1"/>
          <p:nvPr/>
        </p:nvSpPr>
        <p:spPr>
          <a:xfrm>
            <a:off x="632400" y="2732439"/>
            <a:ext cx="11559600" cy="1783500"/>
          </a:xfrm>
          <a:prstGeom prst="rect">
            <a:avLst/>
          </a:prstGeom>
          <a:noFill/>
          <a:ln>
            <a:noFill/>
          </a:ln>
        </p:spPr>
        <p:txBody>
          <a:bodyPr spcFirstLastPara="1" wrap="square" lIns="0" tIns="45700" rIns="0" bIns="45700" anchor="t" anchorCtr="0">
            <a:noAutofit/>
          </a:bodyPr>
          <a:lstStyle/>
          <a:p>
            <a:pPr marL="0" marR="0" lvl="0" indent="0" algn="l" rtl="0">
              <a:lnSpc>
                <a:spcPct val="115000"/>
              </a:lnSpc>
              <a:spcBef>
                <a:spcPts val="0"/>
              </a:spcBef>
              <a:spcAft>
                <a:spcPts val="0"/>
              </a:spcAft>
              <a:buClr>
                <a:schemeClr val="lt1"/>
              </a:buClr>
              <a:buSzPts val="4800"/>
              <a:buFont typeface="Century Gothic"/>
              <a:buNone/>
            </a:pPr>
            <a:r>
              <a:rPr lang="en-US" sz="4800" b="1" i="1" u="none" strike="noStrike" cap="none">
                <a:solidFill>
                  <a:schemeClr val="lt1"/>
                </a:solidFill>
                <a:latin typeface="Century Gothic"/>
                <a:ea typeface="Century Gothic"/>
                <a:cs typeface="Century Gothic"/>
                <a:sym typeface="Century Gothic"/>
              </a:rPr>
              <a:t>Beyond the Pandemic</a:t>
            </a:r>
            <a:endParaRPr sz="4800" b="1" i="1"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lt1"/>
              </a:buClr>
              <a:buSzPts val="4800"/>
              <a:buFont typeface="Century Gothic"/>
              <a:buNone/>
            </a:pPr>
            <a:r>
              <a:rPr lang="en-US" sz="3600" b="0" i="1" u="none" strike="noStrike" cap="none">
                <a:solidFill>
                  <a:schemeClr val="lt1"/>
                </a:solidFill>
                <a:latin typeface="Century Gothic"/>
                <a:ea typeface="Century Gothic"/>
                <a:cs typeface="Century Gothic"/>
                <a:sym typeface="Century Gothic"/>
              </a:rPr>
              <a:t>Telehealth, Virtual Care and the Road Ahead</a:t>
            </a:r>
            <a:endParaRPr sz="3600" b="0" i="1" u="none" strike="noStrike" cap="none">
              <a:solidFill>
                <a:schemeClr val="lt1"/>
              </a:solidFill>
              <a:latin typeface="Century Gothic"/>
              <a:ea typeface="Century Gothic"/>
              <a:cs typeface="Century Gothic"/>
              <a:sym typeface="Century Gothic"/>
            </a:endParaRPr>
          </a:p>
        </p:txBody>
      </p:sp>
      <p:sp>
        <p:nvSpPr>
          <p:cNvPr id="256" name="Google Shape;256;p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800"/>
              <a:buNone/>
            </a:pPr>
            <a:fld id="{00000000-1234-1234-1234-123412341234}" type="slidenum">
              <a:rPr lang="en-US"/>
              <a:t>1</a:t>
            </a:fld>
            <a:endParaRPr/>
          </a:p>
        </p:txBody>
      </p:sp>
      <p:sp>
        <p:nvSpPr>
          <p:cNvPr id="257" name="Google Shape;257;p1"/>
          <p:cNvSpPr txBox="1"/>
          <p:nvPr/>
        </p:nvSpPr>
        <p:spPr>
          <a:xfrm>
            <a:off x="515635" y="4969685"/>
            <a:ext cx="38118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2"/>
                </a:solidFill>
                <a:latin typeface="Century Gothic"/>
                <a:ea typeface="Century Gothic"/>
                <a:cs typeface="Century Gothic"/>
                <a:sym typeface="Century Gothic"/>
              </a:rPr>
              <a:t>June 29, 2021</a:t>
            </a:r>
            <a:endParaRPr sz="2000" b="0" i="0" u="none" strike="noStrike" cap="none">
              <a:solidFill>
                <a:schemeClr val="accent2"/>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1"/>
          <p:cNvSpPr txBox="1">
            <a:spLocks noGrp="1"/>
          </p:cNvSpPr>
          <p:nvPr>
            <p:ph type="title"/>
          </p:nvPr>
        </p:nvSpPr>
        <p:spPr>
          <a:xfrm>
            <a:off x="649275" y="1092566"/>
            <a:ext cx="5069400" cy="4179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600"/>
              <a:buNone/>
            </a:pPr>
            <a:r>
              <a:rPr lang="en-US" i="0"/>
              <a:t>Dr. Philip Klassen</a:t>
            </a:r>
            <a:br>
              <a:rPr lang="en-US" i="0"/>
            </a:br>
            <a:r>
              <a:rPr lang="en-US"/>
              <a:t/>
            </a:r>
            <a:br>
              <a:rPr lang="en-US"/>
            </a:br>
            <a:r>
              <a:rPr lang="en-US" sz="2400" b="1">
                <a:solidFill>
                  <a:schemeClr val="dk1"/>
                </a:solidFill>
              </a:rPr>
              <a:t>Vice President, Medical Affairs </a:t>
            </a:r>
            <a:r>
              <a:rPr lang="en-US" sz="2400">
                <a:solidFill>
                  <a:schemeClr val="dk1"/>
                </a:solidFill>
              </a:rPr>
              <a:t/>
            </a:r>
            <a:br>
              <a:rPr lang="en-US" sz="2400">
                <a:solidFill>
                  <a:schemeClr val="dk1"/>
                </a:solidFill>
              </a:rPr>
            </a:br>
            <a:r>
              <a:rPr lang="en-US" sz="2400">
                <a:solidFill>
                  <a:schemeClr val="dk1"/>
                </a:solidFill>
              </a:rPr>
              <a:t> Ontario Shores Centre for Mental Health Sciences </a:t>
            </a:r>
            <a:br>
              <a:rPr lang="en-US" sz="2400">
                <a:solidFill>
                  <a:schemeClr val="dk1"/>
                </a:solidFill>
              </a:rPr>
            </a:br>
            <a:r>
              <a:rPr lang="en-US" sz="2400">
                <a:solidFill>
                  <a:schemeClr val="dk1"/>
                </a:solidFill>
              </a:rPr>
              <a:t/>
            </a:r>
            <a:br>
              <a:rPr lang="en-US" sz="2400">
                <a:solidFill>
                  <a:schemeClr val="dk1"/>
                </a:solidFill>
              </a:rPr>
            </a:br>
            <a:r>
              <a:rPr lang="en-US" sz="2400" b="1">
                <a:solidFill>
                  <a:schemeClr val="dk1"/>
                </a:solidFill>
              </a:rPr>
              <a:t> Assistant Professor</a:t>
            </a:r>
            <a:r>
              <a:rPr lang="en-US" sz="2400">
                <a:solidFill>
                  <a:schemeClr val="dk1"/>
                </a:solidFill>
              </a:rPr>
              <a:t/>
            </a:r>
            <a:br>
              <a:rPr lang="en-US" sz="2400">
                <a:solidFill>
                  <a:schemeClr val="dk1"/>
                </a:solidFill>
              </a:rPr>
            </a:br>
            <a:r>
              <a:rPr lang="en-US" sz="2400">
                <a:solidFill>
                  <a:schemeClr val="dk1"/>
                </a:solidFill>
              </a:rPr>
              <a:t> Departments of Psychiatry and Medicine, University of Toronto</a:t>
            </a:r>
            <a:r>
              <a:rPr lang="en-US" sz="2400"/>
              <a:t/>
            </a:r>
            <a:br>
              <a:rPr lang="en-US" sz="2400"/>
            </a:br>
            <a:r>
              <a:rPr lang="en-US"/>
              <a:t/>
            </a:r>
            <a:br>
              <a:rPr lang="en-US"/>
            </a:br>
            <a:r>
              <a:rPr lang="en-US"/>
              <a:t/>
            </a:r>
            <a:br>
              <a:rPr lang="en-US"/>
            </a:br>
            <a:endParaRPr/>
          </a:p>
        </p:txBody>
      </p:sp>
      <p:sp>
        <p:nvSpPr>
          <p:cNvPr id="369" name="Google Shape;369;p6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10</a:t>
            </a:fld>
            <a:endParaRPr/>
          </a:p>
        </p:txBody>
      </p:sp>
      <p:pic>
        <p:nvPicPr>
          <p:cNvPr id="370" name="Google Shape;370;p61"/>
          <p:cNvPicPr preferRelativeResize="0">
            <a:picLocks noGrp="1"/>
          </p:cNvPicPr>
          <p:nvPr>
            <p:ph type="pic" idx="2"/>
          </p:nvPr>
        </p:nvPicPr>
        <p:blipFill rotWithShape="1">
          <a:blip r:embed="rId3">
            <a:alphaModFix/>
          </a:blip>
          <a:srcRect l="12685" r="12685"/>
          <a:stretch/>
        </p:blipFill>
        <p:spPr>
          <a:xfrm>
            <a:off x="7775643" y="518726"/>
            <a:ext cx="3975392" cy="5327597"/>
          </a:xfrm>
          <a:prstGeom prst="rect">
            <a:avLst/>
          </a:prstGeom>
          <a:gradFill>
            <a:gsLst>
              <a:gs pos="0">
                <a:srgbClr val="D8D8D8"/>
              </a:gs>
              <a:gs pos="99000">
                <a:srgbClr val="BFBFBF"/>
              </a:gs>
              <a:gs pos="100000">
                <a:srgbClr val="BFBFBF"/>
              </a:gs>
            </a:gsLst>
            <a:lin ang="5400000" scaled="0"/>
          </a:gra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ge216faca0b_0_3"/>
          <p:cNvPicPr preferRelativeResize="0"/>
          <p:nvPr/>
        </p:nvPicPr>
        <p:blipFill rotWithShape="1">
          <a:blip r:embed="rId3">
            <a:alphaModFix/>
          </a:blip>
          <a:srcRect b="19172"/>
          <a:stretch/>
        </p:blipFill>
        <p:spPr>
          <a:xfrm>
            <a:off x="0" y="0"/>
            <a:ext cx="12192001" cy="6199901"/>
          </a:xfrm>
          <a:prstGeom prst="rect">
            <a:avLst/>
          </a:prstGeom>
          <a:noFill/>
          <a:ln>
            <a:noFill/>
          </a:ln>
        </p:spPr>
      </p:pic>
      <p:sp>
        <p:nvSpPr>
          <p:cNvPr id="376" name="Google Shape;376;ge216faca0b_0_3"/>
          <p:cNvSpPr txBox="1">
            <a:spLocks noGrp="1"/>
          </p:cNvSpPr>
          <p:nvPr>
            <p:ph type="sldNum" idx="12"/>
          </p:nvPr>
        </p:nvSpPr>
        <p:spPr>
          <a:xfrm>
            <a:off x="11360517" y="6390178"/>
            <a:ext cx="513600" cy="227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11</a:t>
            </a:fld>
            <a:endParaRPr/>
          </a:p>
        </p:txBody>
      </p:sp>
      <p:sp>
        <p:nvSpPr>
          <p:cNvPr id="377" name="Google Shape;377;ge216faca0b_0_3"/>
          <p:cNvSpPr/>
          <p:nvPr/>
        </p:nvSpPr>
        <p:spPr>
          <a:xfrm>
            <a:off x="392550" y="1184100"/>
            <a:ext cx="6009900" cy="3880200"/>
          </a:xfrm>
          <a:prstGeom prst="rect">
            <a:avLst/>
          </a:prstGeom>
          <a:solidFill>
            <a:srgbClr val="FFFFFF">
              <a:alpha val="648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e216faca0b_0_3"/>
          <p:cNvSpPr txBox="1">
            <a:spLocks noGrp="1"/>
          </p:cNvSpPr>
          <p:nvPr>
            <p:ph type="title"/>
          </p:nvPr>
        </p:nvSpPr>
        <p:spPr>
          <a:xfrm>
            <a:off x="820075" y="1710050"/>
            <a:ext cx="5403000" cy="1218600"/>
          </a:xfrm>
          <a:prstGeom prst="rect">
            <a:avLst/>
          </a:prstGeom>
          <a:noFill/>
          <a:ln>
            <a:noFill/>
          </a:ln>
        </p:spPr>
        <p:txBody>
          <a:bodyPr spcFirstLastPara="1" wrap="square" lIns="0" tIns="0" rIns="0" bIns="0" anchor="t" anchorCtr="0">
            <a:noAutofit/>
          </a:bodyPr>
          <a:lstStyle/>
          <a:p>
            <a:pPr marL="0" lvl="0" indent="0" algn="l" rtl="0">
              <a:lnSpc>
                <a:spcPct val="75000"/>
              </a:lnSpc>
              <a:spcBef>
                <a:spcPts val="0"/>
              </a:spcBef>
              <a:spcAft>
                <a:spcPts val="0"/>
              </a:spcAft>
              <a:buClr>
                <a:srgbClr val="1E22AA"/>
              </a:buClr>
              <a:buSzPts val="3600"/>
              <a:buFont typeface="Arial"/>
              <a:buNone/>
            </a:pPr>
            <a:r>
              <a:rPr lang="en-US"/>
              <a:t>Dr. Philip Klassen</a:t>
            </a:r>
            <a:br>
              <a:rPr lang="en-US"/>
            </a:br>
            <a:r>
              <a:rPr lang="en-US" sz="3200" i="0">
                <a:latin typeface="Century Gothic"/>
                <a:ea typeface="Century Gothic"/>
                <a:cs typeface="Century Gothic"/>
                <a:sym typeface="Century Gothic"/>
              </a:rPr>
              <a:t/>
            </a:r>
            <a:br>
              <a:rPr lang="en-US" sz="3200" i="0">
                <a:latin typeface="Century Gothic"/>
                <a:ea typeface="Century Gothic"/>
                <a:cs typeface="Century Gothic"/>
                <a:sym typeface="Century Gothic"/>
              </a:rPr>
            </a:br>
            <a:r>
              <a:rPr lang="en-US" sz="2000" b="1" i="0">
                <a:solidFill>
                  <a:schemeClr val="accent3"/>
                </a:solidFill>
                <a:latin typeface="Century Gothic"/>
                <a:ea typeface="Century Gothic"/>
                <a:cs typeface="Century Gothic"/>
                <a:sym typeface="Century Gothic"/>
              </a:rPr>
              <a:t>Overview</a:t>
            </a:r>
            <a:r>
              <a:rPr lang="en-US" sz="2000" i="0">
                <a:solidFill>
                  <a:schemeClr val="accent3"/>
                </a:solidFill>
                <a:latin typeface="Century Gothic"/>
                <a:ea typeface="Century Gothic"/>
                <a:cs typeface="Century Gothic"/>
                <a:sym typeface="Century Gothic"/>
              </a:rPr>
              <a:t/>
            </a:r>
            <a:br>
              <a:rPr lang="en-US" sz="2000" i="0">
                <a:solidFill>
                  <a:schemeClr val="accent3"/>
                </a:solidFill>
                <a:latin typeface="Century Gothic"/>
                <a:ea typeface="Century Gothic"/>
                <a:cs typeface="Century Gothic"/>
                <a:sym typeface="Century Gothic"/>
              </a:rPr>
            </a:br>
            <a:endParaRPr sz="2000" i="0">
              <a:latin typeface="Century Gothic"/>
              <a:ea typeface="Century Gothic"/>
              <a:cs typeface="Century Gothic"/>
              <a:sym typeface="Century Gothic"/>
            </a:endParaRPr>
          </a:p>
        </p:txBody>
      </p:sp>
      <p:sp>
        <p:nvSpPr>
          <p:cNvPr id="379" name="Google Shape;379;ge216faca0b_0_3"/>
          <p:cNvSpPr txBox="1">
            <a:spLocks noGrp="1"/>
          </p:cNvSpPr>
          <p:nvPr>
            <p:ph type="body" idx="1"/>
          </p:nvPr>
        </p:nvSpPr>
        <p:spPr>
          <a:xfrm>
            <a:off x="808525" y="3053075"/>
            <a:ext cx="4714200" cy="1698900"/>
          </a:xfrm>
          <a:prstGeom prst="rect">
            <a:avLst/>
          </a:prstGeom>
          <a:noFill/>
          <a:ln>
            <a:noFill/>
          </a:ln>
        </p:spPr>
        <p:txBody>
          <a:bodyPr spcFirstLastPara="1" wrap="square" lIns="0" tIns="0" rIns="0" bIns="0" anchor="t" anchorCtr="0">
            <a:normAutofit/>
          </a:bodyPr>
          <a:lstStyle/>
          <a:p>
            <a:pPr marL="457200" lvl="0" indent="-355600" algn="l" rtl="0">
              <a:spcBef>
                <a:spcPts val="0"/>
              </a:spcBef>
              <a:spcAft>
                <a:spcPts val="0"/>
              </a:spcAft>
              <a:buSzPts val="2000"/>
              <a:buChar char="•"/>
            </a:pPr>
            <a:r>
              <a:rPr lang="en-US"/>
              <a:t>About me</a:t>
            </a:r>
            <a:endParaRPr/>
          </a:p>
          <a:p>
            <a:pPr marL="457200" lvl="0" indent="-355600" algn="l" rtl="0">
              <a:spcBef>
                <a:spcPts val="0"/>
              </a:spcBef>
              <a:spcAft>
                <a:spcPts val="0"/>
              </a:spcAft>
              <a:buSzPts val="2000"/>
              <a:buChar char="•"/>
            </a:pPr>
            <a:r>
              <a:rPr lang="en-US"/>
              <a:t>About Ontario Shores</a:t>
            </a:r>
            <a:endParaRPr/>
          </a:p>
          <a:p>
            <a:pPr marL="457200" lvl="0" indent="-355600" algn="l" rtl="0">
              <a:spcBef>
                <a:spcPts val="0"/>
              </a:spcBef>
              <a:spcAft>
                <a:spcPts val="0"/>
              </a:spcAft>
              <a:buSzPts val="2000"/>
              <a:buChar char="•"/>
            </a:pPr>
            <a:r>
              <a:rPr lang="en-US"/>
              <a:t>About our telehealth strategy</a:t>
            </a:r>
            <a:endParaRPr>
              <a:solidFill>
                <a:schemeClr val="lt1"/>
              </a:solidFill>
            </a:endParaRPr>
          </a:p>
        </p:txBody>
      </p:sp>
      <p:pic>
        <p:nvPicPr>
          <p:cNvPr id="380" name="Google Shape;380;ge216faca0b_0_3"/>
          <p:cNvPicPr preferRelativeResize="0"/>
          <p:nvPr/>
        </p:nvPicPr>
        <p:blipFill>
          <a:blip r:embed="rId4">
            <a:alphaModFix/>
          </a:blip>
          <a:stretch>
            <a:fillRect/>
          </a:stretch>
        </p:blipFill>
        <p:spPr>
          <a:xfrm>
            <a:off x="8404750" y="617850"/>
            <a:ext cx="3388550" cy="1518075"/>
          </a:xfrm>
          <a:prstGeom prst="rect">
            <a:avLst/>
          </a:prstGeom>
          <a:noFill/>
          <a:ln>
            <a:noFill/>
          </a:ln>
          <a:effectLst>
            <a:outerShdw blurRad="57150" dist="19050" dir="5400000" algn="bl" rotWithShape="0">
              <a:srgbClr val="FFFFFF"/>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5"/>
          <p:cNvSpPr txBox="1">
            <a:spLocks noGrp="1"/>
          </p:cNvSpPr>
          <p:nvPr>
            <p:ph type="title"/>
          </p:nvPr>
        </p:nvSpPr>
        <p:spPr>
          <a:xfrm>
            <a:off x="525600" y="1792086"/>
            <a:ext cx="5069400" cy="2355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600"/>
              <a:buNone/>
            </a:pPr>
            <a:r>
              <a:rPr lang="en-US"/>
              <a:t>Dr. John Tollerson</a:t>
            </a:r>
            <a:br>
              <a:rPr lang="en-US"/>
            </a:br>
            <a:r>
              <a:rPr lang="en-US"/>
              <a:t> </a:t>
            </a:r>
            <a:br>
              <a:rPr lang="en-US"/>
            </a:br>
            <a:r>
              <a:rPr lang="en-US" sz="2200" b="1">
                <a:solidFill>
                  <a:schemeClr val="dk1"/>
                </a:solidFill>
              </a:rPr>
              <a:t>Chief Medial Information Officer &amp; Interim CMO of Ambulatory Clinics </a:t>
            </a:r>
            <a:br>
              <a:rPr lang="en-US" sz="2200" b="1">
                <a:solidFill>
                  <a:schemeClr val="dk1"/>
                </a:solidFill>
              </a:rPr>
            </a:br>
            <a:r>
              <a:rPr lang="en-US" sz="2200">
                <a:solidFill>
                  <a:schemeClr val="dk1"/>
                </a:solidFill>
              </a:rPr>
              <a:t>Logan Health</a:t>
            </a:r>
            <a:r>
              <a:rPr lang="en-US" sz="2400">
                <a:solidFill>
                  <a:schemeClr val="dk1"/>
                </a:solidFill>
              </a:rPr>
              <a:t/>
            </a:r>
            <a:br>
              <a:rPr lang="en-US" sz="2400">
                <a:solidFill>
                  <a:schemeClr val="dk1"/>
                </a:solidFill>
              </a:rPr>
            </a:br>
            <a:endParaRPr>
              <a:solidFill>
                <a:schemeClr val="dk1"/>
              </a:solidFill>
            </a:endParaRPr>
          </a:p>
        </p:txBody>
      </p:sp>
      <p:sp>
        <p:nvSpPr>
          <p:cNvPr id="387" name="Google Shape;387;p6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12</a:t>
            </a:fld>
            <a:endParaRPr/>
          </a:p>
        </p:txBody>
      </p:sp>
      <p:pic>
        <p:nvPicPr>
          <p:cNvPr id="388" name="Google Shape;388;p65"/>
          <p:cNvPicPr preferRelativeResize="0">
            <a:picLocks noGrp="1"/>
          </p:cNvPicPr>
          <p:nvPr>
            <p:ph type="pic" idx="2"/>
          </p:nvPr>
        </p:nvPicPr>
        <p:blipFill rotWithShape="1">
          <a:blip r:embed="rId3">
            <a:alphaModFix/>
          </a:blip>
          <a:srcRect l="1490" r="1491"/>
          <a:stretch/>
        </p:blipFill>
        <p:spPr>
          <a:xfrm>
            <a:off x="7504203" y="568712"/>
            <a:ext cx="4029877" cy="5400615"/>
          </a:xfrm>
          <a:prstGeom prst="rect">
            <a:avLst/>
          </a:prstGeom>
          <a:gradFill>
            <a:gsLst>
              <a:gs pos="0">
                <a:srgbClr val="D8D8D8"/>
              </a:gs>
              <a:gs pos="99000">
                <a:srgbClr val="BFBFBF"/>
              </a:gs>
              <a:gs pos="100000">
                <a:srgbClr val="BFBFBF"/>
              </a:gs>
            </a:gsLst>
            <a:lin ang="5400000" scaled="0"/>
          </a:gra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ge216faca0b_0_20"/>
          <p:cNvPicPr preferRelativeResize="0"/>
          <p:nvPr/>
        </p:nvPicPr>
        <p:blipFill rotWithShape="1">
          <a:blip r:embed="rId3">
            <a:alphaModFix/>
          </a:blip>
          <a:srcRect t="13477" b="19137"/>
          <a:stretch/>
        </p:blipFill>
        <p:spPr>
          <a:xfrm>
            <a:off x="-25" y="0"/>
            <a:ext cx="12192000" cy="6161574"/>
          </a:xfrm>
          <a:prstGeom prst="rect">
            <a:avLst/>
          </a:prstGeom>
          <a:noFill/>
          <a:ln>
            <a:noFill/>
          </a:ln>
        </p:spPr>
      </p:pic>
      <p:sp>
        <p:nvSpPr>
          <p:cNvPr id="394" name="Google Shape;394;ge216faca0b_0_20"/>
          <p:cNvSpPr txBox="1">
            <a:spLocks noGrp="1"/>
          </p:cNvSpPr>
          <p:nvPr>
            <p:ph type="sldNum" idx="12"/>
          </p:nvPr>
        </p:nvSpPr>
        <p:spPr>
          <a:xfrm>
            <a:off x="11360517" y="6390178"/>
            <a:ext cx="513600" cy="227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13</a:t>
            </a:fld>
            <a:endParaRPr/>
          </a:p>
        </p:txBody>
      </p:sp>
      <p:sp>
        <p:nvSpPr>
          <p:cNvPr id="395" name="Google Shape;395;ge216faca0b_0_20"/>
          <p:cNvSpPr/>
          <p:nvPr/>
        </p:nvSpPr>
        <p:spPr>
          <a:xfrm>
            <a:off x="392550" y="1184100"/>
            <a:ext cx="6009900" cy="3880200"/>
          </a:xfrm>
          <a:prstGeom prst="rect">
            <a:avLst/>
          </a:prstGeom>
          <a:solidFill>
            <a:srgbClr val="FFFFFF">
              <a:alpha val="648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ge216faca0b_0_20"/>
          <p:cNvSpPr txBox="1">
            <a:spLocks noGrp="1"/>
          </p:cNvSpPr>
          <p:nvPr>
            <p:ph type="title"/>
          </p:nvPr>
        </p:nvSpPr>
        <p:spPr>
          <a:xfrm>
            <a:off x="820075" y="1710050"/>
            <a:ext cx="5403000" cy="1218600"/>
          </a:xfrm>
          <a:prstGeom prst="rect">
            <a:avLst/>
          </a:prstGeom>
          <a:noFill/>
          <a:ln>
            <a:noFill/>
          </a:ln>
        </p:spPr>
        <p:txBody>
          <a:bodyPr spcFirstLastPara="1" wrap="square" lIns="0" tIns="0" rIns="0" bIns="0" anchor="t" anchorCtr="0">
            <a:noAutofit/>
          </a:bodyPr>
          <a:lstStyle/>
          <a:p>
            <a:pPr marL="0" lvl="0" indent="0" algn="l" rtl="0">
              <a:lnSpc>
                <a:spcPct val="75000"/>
              </a:lnSpc>
              <a:spcBef>
                <a:spcPts val="0"/>
              </a:spcBef>
              <a:spcAft>
                <a:spcPts val="0"/>
              </a:spcAft>
              <a:buClr>
                <a:srgbClr val="1E22AA"/>
              </a:buClr>
              <a:buSzPts val="3600"/>
              <a:buFont typeface="Arial"/>
              <a:buNone/>
            </a:pPr>
            <a:r>
              <a:rPr lang="en-US"/>
              <a:t>Dr. John Tollerson</a:t>
            </a:r>
            <a:br>
              <a:rPr lang="en-US"/>
            </a:br>
            <a:r>
              <a:rPr lang="en-US" sz="3200" i="0">
                <a:latin typeface="Century Gothic"/>
                <a:ea typeface="Century Gothic"/>
                <a:cs typeface="Century Gothic"/>
                <a:sym typeface="Century Gothic"/>
              </a:rPr>
              <a:t/>
            </a:r>
            <a:br>
              <a:rPr lang="en-US" sz="3200" i="0">
                <a:latin typeface="Century Gothic"/>
                <a:ea typeface="Century Gothic"/>
                <a:cs typeface="Century Gothic"/>
                <a:sym typeface="Century Gothic"/>
              </a:rPr>
            </a:br>
            <a:r>
              <a:rPr lang="en-US" sz="2000" b="1" i="0">
                <a:solidFill>
                  <a:schemeClr val="accent3"/>
                </a:solidFill>
                <a:latin typeface="Century Gothic"/>
                <a:ea typeface="Century Gothic"/>
                <a:cs typeface="Century Gothic"/>
                <a:sym typeface="Century Gothic"/>
              </a:rPr>
              <a:t>Overview</a:t>
            </a:r>
            <a:r>
              <a:rPr lang="en-US" sz="2000" i="0">
                <a:solidFill>
                  <a:schemeClr val="accent3"/>
                </a:solidFill>
                <a:latin typeface="Century Gothic"/>
                <a:ea typeface="Century Gothic"/>
                <a:cs typeface="Century Gothic"/>
                <a:sym typeface="Century Gothic"/>
              </a:rPr>
              <a:t/>
            </a:r>
            <a:br>
              <a:rPr lang="en-US" sz="2000" i="0">
                <a:solidFill>
                  <a:schemeClr val="accent3"/>
                </a:solidFill>
                <a:latin typeface="Century Gothic"/>
                <a:ea typeface="Century Gothic"/>
                <a:cs typeface="Century Gothic"/>
                <a:sym typeface="Century Gothic"/>
              </a:rPr>
            </a:br>
            <a:endParaRPr sz="2000" i="0">
              <a:latin typeface="Century Gothic"/>
              <a:ea typeface="Century Gothic"/>
              <a:cs typeface="Century Gothic"/>
              <a:sym typeface="Century Gothic"/>
            </a:endParaRPr>
          </a:p>
        </p:txBody>
      </p:sp>
      <p:sp>
        <p:nvSpPr>
          <p:cNvPr id="397" name="Google Shape;397;ge216faca0b_0_20"/>
          <p:cNvSpPr txBox="1">
            <a:spLocks noGrp="1"/>
          </p:cNvSpPr>
          <p:nvPr>
            <p:ph type="body" idx="1"/>
          </p:nvPr>
        </p:nvSpPr>
        <p:spPr>
          <a:xfrm>
            <a:off x="808525" y="3053075"/>
            <a:ext cx="4714200" cy="1698900"/>
          </a:xfrm>
          <a:prstGeom prst="rect">
            <a:avLst/>
          </a:prstGeom>
          <a:noFill/>
          <a:ln>
            <a:noFill/>
          </a:ln>
        </p:spPr>
        <p:txBody>
          <a:bodyPr spcFirstLastPara="1" wrap="square" lIns="0" tIns="0" rIns="0" bIns="0" anchor="t" anchorCtr="0">
            <a:normAutofit/>
          </a:bodyPr>
          <a:lstStyle/>
          <a:p>
            <a:pPr marL="457200" lvl="0" indent="-355600" algn="l" rtl="0">
              <a:spcBef>
                <a:spcPts val="0"/>
              </a:spcBef>
              <a:spcAft>
                <a:spcPts val="0"/>
              </a:spcAft>
              <a:buSzPts val="2000"/>
              <a:buChar char="•"/>
            </a:pPr>
            <a:r>
              <a:rPr lang="en-US"/>
              <a:t>About me</a:t>
            </a:r>
            <a:endParaRPr/>
          </a:p>
          <a:p>
            <a:pPr marL="457200" lvl="0" indent="-355600" algn="l" rtl="0">
              <a:spcBef>
                <a:spcPts val="0"/>
              </a:spcBef>
              <a:spcAft>
                <a:spcPts val="0"/>
              </a:spcAft>
              <a:buSzPts val="2000"/>
              <a:buChar char="•"/>
            </a:pPr>
            <a:r>
              <a:rPr lang="en-US"/>
              <a:t>About Logan Health</a:t>
            </a:r>
            <a:endParaRPr/>
          </a:p>
          <a:p>
            <a:pPr marL="457200" lvl="0" indent="-355600" algn="l" rtl="0">
              <a:spcBef>
                <a:spcPts val="0"/>
              </a:spcBef>
              <a:spcAft>
                <a:spcPts val="0"/>
              </a:spcAft>
              <a:buSzPts val="2000"/>
              <a:buChar char="•"/>
            </a:pPr>
            <a:r>
              <a:rPr lang="en-US"/>
              <a:t>About our telehealth strategy</a:t>
            </a:r>
            <a:endParaRPr>
              <a:solidFill>
                <a:schemeClr val="lt1"/>
              </a:solidFill>
            </a:endParaRPr>
          </a:p>
        </p:txBody>
      </p:sp>
      <p:pic>
        <p:nvPicPr>
          <p:cNvPr id="398" name="Google Shape;398;ge216faca0b_0_20"/>
          <p:cNvPicPr preferRelativeResize="0"/>
          <p:nvPr/>
        </p:nvPicPr>
        <p:blipFill>
          <a:blip r:embed="rId4">
            <a:alphaModFix/>
          </a:blip>
          <a:stretch>
            <a:fillRect/>
          </a:stretch>
        </p:blipFill>
        <p:spPr>
          <a:xfrm>
            <a:off x="8881550" y="747400"/>
            <a:ext cx="2548450" cy="8448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4"/>
          <p:cNvSpPr/>
          <p:nvPr/>
        </p:nvSpPr>
        <p:spPr>
          <a:xfrm>
            <a:off x="287079" y="6220047"/>
            <a:ext cx="1669312" cy="542260"/>
          </a:xfrm>
          <a:prstGeom prst="rect">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5" name="Google Shape;405;p14"/>
          <p:cNvSpPr/>
          <p:nvPr/>
        </p:nvSpPr>
        <p:spPr>
          <a:xfrm>
            <a:off x="10451804" y="6220047"/>
            <a:ext cx="1669312" cy="542260"/>
          </a:xfrm>
          <a:prstGeom prst="rect">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nvGrpSpPr>
          <p:cNvPr id="406" name="Google Shape;406;p14"/>
          <p:cNvGrpSpPr/>
          <p:nvPr/>
        </p:nvGrpSpPr>
        <p:grpSpPr>
          <a:xfrm>
            <a:off x="10752013" y="10633"/>
            <a:ext cx="1439987" cy="6858000"/>
            <a:chOff x="1650797" y="10633"/>
            <a:chExt cx="1439987" cy="6858000"/>
          </a:xfrm>
        </p:grpSpPr>
        <p:pic>
          <p:nvPicPr>
            <p:cNvPr id="407" name="Google Shape;407;p14"/>
            <p:cNvPicPr preferRelativeResize="0"/>
            <p:nvPr/>
          </p:nvPicPr>
          <p:blipFill rotWithShape="1">
            <a:blip r:embed="rId3">
              <a:alphaModFix/>
            </a:blip>
            <a:srcRect l="7847" t="34591" r="58597"/>
            <a:stretch/>
          </p:blipFill>
          <p:spPr>
            <a:xfrm>
              <a:off x="1650797" y="4097799"/>
              <a:ext cx="1418909" cy="2770834"/>
            </a:xfrm>
            <a:prstGeom prst="rect">
              <a:avLst/>
            </a:prstGeom>
            <a:noFill/>
            <a:ln>
              <a:noFill/>
            </a:ln>
          </p:spPr>
        </p:pic>
        <p:pic>
          <p:nvPicPr>
            <p:cNvPr id="408" name="Google Shape;408;p14"/>
            <p:cNvPicPr preferRelativeResize="0"/>
            <p:nvPr/>
          </p:nvPicPr>
          <p:blipFill rotWithShape="1">
            <a:blip r:embed="rId3">
              <a:alphaModFix/>
            </a:blip>
            <a:srcRect l="7846" t="34591" r="58098"/>
            <a:stretch/>
          </p:blipFill>
          <p:spPr>
            <a:xfrm>
              <a:off x="1650797" y="1345455"/>
              <a:ext cx="1439987" cy="2770834"/>
            </a:xfrm>
            <a:prstGeom prst="rect">
              <a:avLst/>
            </a:prstGeom>
            <a:noFill/>
            <a:ln>
              <a:noFill/>
            </a:ln>
          </p:spPr>
        </p:pic>
        <p:pic>
          <p:nvPicPr>
            <p:cNvPr id="409" name="Google Shape;409;p14"/>
            <p:cNvPicPr preferRelativeResize="0"/>
            <p:nvPr/>
          </p:nvPicPr>
          <p:blipFill rotWithShape="1">
            <a:blip r:embed="rId3">
              <a:alphaModFix/>
            </a:blip>
            <a:srcRect l="7846" t="68147" r="58098"/>
            <a:stretch/>
          </p:blipFill>
          <p:spPr>
            <a:xfrm>
              <a:off x="1650797" y="10633"/>
              <a:ext cx="1439987" cy="1349350"/>
            </a:xfrm>
            <a:prstGeom prst="rect">
              <a:avLst/>
            </a:prstGeom>
            <a:noFill/>
            <a:ln>
              <a:noFill/>
            </a:ln>
          </p:spPr>
        </p:pic>
      </p:grpSp>
      <p:grpSp>
        <p:nvGrpSpPr>
          <p:cNvPr id="410" name="Google Shape;410;p14"/>
          <p:cNvGrpSpPr/>
          <p:nvPr/>
        </p:nvGrpSpPr>
        <p:grpSpPr>
          <a:xfrm>
            <a:off x="8391839" y="10633"/>
            <a:ext cx="2331719" cy="6858000"/>
            <a:chOff x="1650797" y="10633"/>
            <a:chExt cx="2331719" cy="6858000"/>
          </a:xfrm>
        </p:grpSpPr>
        <p:pic>
          <p:nvPicPr>
            <p:cNvPr id="411" name="Google Shape;411;p14"/>
            <p:cNvPicPr preferRelativeResize="0"/>
            <p:nvPr/>
          </p:nvPicPr>
          <p:blipFill rotWithShape="1">
            <a:blip r:embed="rId3">
              <a:alphaModFix/>
            </a:blip>
            <a:srcRect l="7846" t="34591" r="37010"/>
            <a:stretch/>
          </p:blipFill>
          <p:spPr>
            <a:xfrm>
              <a:off x="1650797" y="4097799"/>
              <a:ext cx="2331719" cy="2770834"/>
            </a:xfrm>
            <a:prstGeom prst="rect">
              <a:avLst/>
            </a:prstGeom>
            <a:noFill/>
            <a:ln>
              <a:noFill/>
            </a:ln>
          </p:spPr>
        </p:pic>
        <p:pic>
          <p:nvPicPr>
            <p:cNvPr id="412" name="Google Shape;412;p14"/>
            <p:cNvPicPr preferRelativeResize="0"/>
            <p:nvPr/>
          </p:nvPicPr>
          <p:blipFill rotWithShape="1">
            <a:blip r:embed="rId3">
              <a:alphaModFix/>
            </a:blip>
            <a:srcRect l="7846" t="34591" r="37010"/>
            <a:stretch/>
          </p:blipFill>
          <p:spPr>
            <a:xfrm>
              <a:off x="1650797" y="1345455"/>
              <a:ext cx="2331719" cy="2770834"/>
            </a:xfrm>
            <a:prstGeom prst="rect">
              <a:avLst/>
            </a:prstGeom>
            <a:noFill/>
            <a:ln>
              <a:noFill/>
            </a:ln>
          </p:spPr>
        </p:pic>
        <p:pic>
          <p:nvPicPr>
            <p:cNvPr id="413" name="Google Shape;413;p14"/>
            <p:cNvPicPr preferRelativeResize="0"/>
            <p:nvPr/>
          </p:nvPicPr>
          <p:blipFill rotWithShape="1">
            <a:blip r:embed="rId3">
              <a:alphaModFix/>
            </a:blip>
            <a:srcRect l="7846" t="68147" r="37010"/>
            <a:stretch/>
          </p:blipFill>
          <p:spPr>
            <a:xfrm>
              <a:off x="1650797" y="10633"/>
              <a:ext cx="2331719" cy="1349350"/>
            </a:xfrm>
            <a:prstGeom prst="rect">
              <a:avLst/>
            </a:prstGeom>
            <a:noFill/>
            <a:ln>
              <a:noFill/>
            </a:ln>
          </p:spPr>
        </p:pic>
      </p:grpSp>
      <p:grpSp>
        <p:nvGrpSpPr>
          <p:cNvPr id="414" name="Google Shape;414;p14"/>
          <p:cNvGrpSpPr/>
          <p:nvPr/>
        </p:nvGrpSpPr>
        <p:grpSpPr>
          <a:xfrm>
            <a:off x="1650797" y="10633"/>
            <a:ext cx="2331719" cy="6858000"/>
            <a:chOff x="1650797" y="10633"/>
            <a:chExt cx="2331719" cy="6858000"/>
          </a:xfrm>
        </p:grpSpPr>
        <p:pic>
          <p:nvPicPr>
            <p:cNvPr id="415" name="Google Shape;415;p14"/>
            <p:cNvPicPr preferRelativeResize="0"/>
            <p:nvPr/>
          </p:nvPicPr>
          <p:blipFill rotWithShape="1">
            <a:blip r:embed="rId3">
              <a:alphaModFix/>
            </a:blip>
            <a:srcRect l="7846" t="34591" r="37010"/>
            <a:stretch/>
          </p:blipFill>
          <p:spPr>
            <a:xfrm>
              <a:off x="1650797" y="4097799"/>
              <a:ext cx="2331719" cy="2770834"/>
            </a:xfrm>
            <a:prstGeom prst="rect">
              <a:avLst/>
            </a:prstGeom>
            <a:noFill/>
            <a:ln>
              <a:noFill/>
            </a:ln>
          </p:spPr>
        </p:pic>
        <p:pic>
          <p:nvPicPr>
            <p:cNvPr id="416" name="Google Shape;416;p14"/>
            <p:cNvPicPr preferRelativeResize="0"/>
            <p:nvPr/>
          </p:nvPicPr>
          <p:blipFill rotWithShape="1">
            <a:blip r:embed="rId3">
              <a:alphaModFix/>
            </a:blip>
            <a:srcRect l="7846" t="34591" r="37010"/>
            <a:stretch/>
          </p:blipFill>
          <p:spPr>
            <a:xfrm>
              <a:off x="1650797" y="1345455"/>
              <a:ext cx="2331719" cy="2770834"/>
            </a:xfrm>
            <a:prstGeom prst="rect">
              <a:avLst/>
            </a:prstGeom>
            <a:noFill/>
            <a:ln>
              <a:noFill/>
            </a:ln>
          </p:spPr>
        </p:pic>
        <p:pic>
          <p:nvPicPr>
            <p:cNvPr id="417" name="Google Shape;417;p14"/>
            <p:cNvPicPr preferRelativeResize="0"/>
            <p:nvPr/>
          </p:nvPicPr>
          <p:blipFill rotWithShape="1">
            <a:blip r:embed="rId3">
              <a:alphaModFix/>
            </a:blip>
            <a:srcRect l="7846" t="68147" r="37010"/>
            <a:stretch/>
          </p:blipFill>
          <p:spPr>
            <a:xfrm>
              <a:off x="1650797" y="10633"/>
              <a:ext cx="2331719" cy="1349350"/>
            </a:xfrm>
            <a:prstGeom prst="rect">
              <a:avLst/>
            </a:prstGeom>
            <a:noFill/>
            <a:ln>
              <a:noFill/>
            </a:ln>
          </p:spPr>
        </p:pic>
      </p:grpSp>
      <p:sp>
        <p:nvSpPr>
          <p:cNvPr id="418" name="Google Shape;418;p14"/>
          <p:cNvSpPr/>
          <p:nvPr/>
        </p:nvSpPr>
        <p:spPr>
          <a:xfrm>
            <a:off x="1873016" y="-663864"/>
            <a:ext cx="8578788" cy="8578788"/>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9" name="Google Shape;419;p14"/>
          <p:cNvSpPr txBox="1">
            <a:spLocks noGrp="1"/>
          </p:cNvSpPr>
          <p:nvPr>
            <p:ph type="title"/>
          </p:nvPr>
        </p:nvSpPr>
        <p:spPr>
          <a:xfrm>
            <a:off x="1873016" y="2733809"/>
            <a:ext cx="8578788" cy="1783443"/>
          </a:xfrm>
          <a:prstGeom prst="rect">
            <a:avLst/>
          </a:prstGeom>
          <a:noFill/>
          <a:ln>
            <a:noFill/>
          </a:ln>
        </p:spPr>
        <p:txBody>
          <a:bodyPr spcFirstLastPara="1" wrap="square" lIns="457200" tIns="0" rIns="457200" bIns="0" anchor="ctr" anchorCtr="0">
            <a:noAutofit/>
          </a:bodyPr>
          <a:lstStyle/>
          <a:p>
            <a:pPr marL="0" lvl="0" indent="0" algn="ctr" rtl="0">
              <a:lnSpc>
                <a:spcPct val="100000"/>
              </a:lnSpc>
              <a:spcBef>
                <a:spcPts val="0"/>
              </a:spcBef>
              <a:spcAft>
                <a:spcPts val="0"/>
              </a:spcAft>
              <a:buClr>
                <a:srgbClr val="FFFFFF"/>
              </a:buClr>
              <a:buSzPts val="7200"/>
              <a:buFont typeface="Arial"/>
              <a:buNone/>
            </a:pPr>
            <a:r>
              <a:rPr lang="en-US" sz="7200"/>
              <a:t>Questions?</a:t>
            </a:r>
            <a:r>
              <a:rPr lang="en-US" sz="7200">
                <a:solidFill>
                  <a:srgbClr val="FFFFFF"/>
                </a:solidFill>
              </a:rPr>
              <a:t/>
            </a:r>
            <a:br>
              <a:rPr lang="en-US" sz="7200">
                <a:solidFill>
                  <a:srgbClr val="FFFFFF"/>
                </a:solidFill>
              </a:rPr>
            </a:br>
            <a:r>
              <a:rPr lang="en-US" sz="7200">
                <a:solidFill>
                  <a:srgbClr val="FFFFFF"/>
                </a:solidFill>
              </a:rPr>
              <a:t/>
            </a:r>
            <a:br>
              <a:rPr lang="en-US" sz="7200">
                <a:solidFill>
                  <a:srgbClr val="FFFFFF"/>
                </a:solidFill>
              </a:rPr>
            </a:br>
            <a:endParaRPr sz="2800">
              <a:solidFill>
                <a:srgbClr val="FFFFFF"/>
              </a:solidFill>
            </a:endParaRPr>
          </a:p>
        </p:txBody>
      </p:sp>
      <p:grpSp>
        <p:nvGrpSpPr>
          <p:cNvPr id="420" name="Google Shape;420;p14"/>
          <p:cNvGrpSpPr/>
          <p:nvPr/>
        </p:nvGrpSpPr>
        <p:grpSpPr>
          <a:xfrm>
            <a:off x="0" y="10633"/>
            <a:ext cx="1611456" cy="6858000"/>
            <a:chOff x="2371060" y="10633"/>
            <a:chExt cx="1611456" cy="6858000"/>
          </a:xfrm>
        </p:grpSpPr>
        <p:pic>
          <p:nvPicPr>
            <p:cNvPr id="421" name="Google Shape;421;p14"/>
            <p:cNvPicPr preferRelativeResize="0"/>
            <p:nvPr/>
          </p:nvPicPr>
          <p:blipFill rotWithShape="1">
            <a:blip r:embed="rId3">
              <a:alphaModFix/>
            </a:blip>
            <a:srcRect l="24881" t="34591" r="37010"/>
            <a:stretch/>
          </p:blipFill>
          <p:spPr>
            <a:xfrm>
              <a:off x="2371060" y="4097799"/>
              <a:ext cx="1611456" cy="2770834"/>
            </a:xfrm>
            <a:prstGeom prst="rect">
              <a:avLst/>
            </a:prstGeom>
            <a:noFill/>
            <a:ln>
              <a:noFill/>
            </a:ln>
          </p:spPr>
        </p:pic>
        <p:pic>
          <p:nvPicPr>
            <p:cNvPr id="422" name="Google Shape;422;p14"/>
            <p:cNvPicPr preferRelativeResize="0"/>
            <p:nvPr/>
          </p:nvPicPr>
          <p:blipFill rotWithShape="1">
            <a:blip r:embed="rId3">
              <a:alphaModFix/>
            </a:blip>
            <a:srcRect l="24881" t="34591" r="37010"/>
            <a:stretch/>
          </p:blipFill>
          <p:spPr>
            <a:xfrm>
              <a:off x="2371060" y="1345455"/>
              <a:ext cx="1611456" cy="2770834"/>
            </a:xfrm>
            <a:prstGeom prst="rect">
              <a:avLst/>
            </a:prstGeom>
            <a:noFill/>
            <a:ln>
              <a:noFill/>
            </a:ln>
          </p:spPr>
        </p:pic>
        <p:pic>
          <p:nvPicPr>
            <p:cNvPr id="423" name="Google Shape;423;p14"/>
            <p:cNvPicPr preferRelativeResize="0"/>
            <p:nvPr/>
          </p:nvPicPr>
          <p:blipFill rotWithShape="1">
            <a:blip r:embed="rId3">
              <a:alphaModFix/>
            </a:blip>
            <a:srcRect l="24881" t="68147" r="37010"/>
            <a:stretch/>
          </p:blipFill>
          <p:spPr>
            <a:xfrm>
              <a:off x="2371060" y="10633"/>
              <a:ext cx="1611456" cy="1349350"/>
            </a:xfrm>
            <a:prstGeom prst="rect">
              <a:avLst/>
            </a:prstGeom>
            <a:noFill/>
            <a:ln>
              <a:noFill/>
            </a:ln>
          </p:spPr>
        </p:pic>
      </p:grpSp>
      <p:sp>
        <p:nvSpPr>
          <p:cNvPr id="424" name="Google Shape;424;p14"/>
          <p:cNvSpPr/>
          <p:nvPr/>
        </p:nvSpPr>
        <p:spPr>
          <a:xfrm>
            <a:off x="11425930" y="6321878"/>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25" name="Google Shape;425;p1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800"/>
              <a:buNone/>
            </a:pPr>
            <a:fld id="{00000000-1234-1234-1234-123412341234}" type="slidenum">
              <a:rPr lang="en-US"/>
              <a:t>14</a:t>
            </a:fld>
            <a:endParaRPr/>
          </a:p>
        </p:txBody>
      </p:sp>
      <p:pic>
        <p:nvPicPr>
          <p:cNvPr id="426" name="Google Shape;426;p14"/>
          <p:cNvPicPr preferRelativeResize="0"/>
          <p:nvPr/>
        </p:nvPicPr>
        <p:blipFill rotWithShape="1">
          <a:blip r:embed="rId4">
            <a:alphaModFix/>
          </a:blip>
          <a:srcRect/>
          <a:stretch/>
        </p:blipFill>
        <p:spPr>
          <a:xfrm>
            <a:off x="5473502" y="5998762"/>
            <a:ext cx="1377815" cy="646232"/>
          </a:xfrm>
          <a:prstGeom prst="rect">
            <a:avLst/>
          </a:prstGeom>
          <a:noFill/>
          <a:ln>
            <a:noFill/>
          </a:ln>
        </p:spPr>
      </p:pic>
      <p:pic>
        <p:nvPicPr>
          <p:cNvPr id="427" name="Google Shape;427;p14"/>
          <p:cNvPicPr preferRelativeResize="0"/>
          <p:nvPr/>
        </p:nvPicPr>
        <p:blipFill rotWithShape="1">
          <a:blip r:embed="rId5">
            <a:alphaModFix/>
          </a:blip>
          <a:srcRect/>
          <a:stretch/>
        </p:blipFill>
        <p:spPr>
          <a:xfrm>
            <a:off x="9992309" y="6390178"/>
            <a:ext cx="592564" cy="2870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15</a:t>
            </a:fld>
            <a:endParaRPr/>
          </a:p>
        </p:txBody>
      </p:sp>
      <p:sp>
        <p:nvSpPr>
          <p:cNvPr id="434" name="Google Shape;434;p6"/>
          <p:cNvSpPr txBox="1"/>
          <p:nvPr/>
        </p:nvSpPr>
        <p:spPr>
          <a:xfrm>
            <a:off x="842054" y="741144"/>
            <a:ext cx="9833429" cy="1028700"/>
          </a:xfrm>
          <a:prstGeom prst="rect">
            <a:avLst/>
          </a:prstGeom>
          <a:noFill/>
          <a:ln>
            <a:noFill/>
          </a:ln>
        </p:spPr>
        <p:txBody>
          <a:bodyPr spcFirstLastPara="1" wrap="square" lIns="0" tIns="45700" rIns="91425" bIns="45700" anchor="t" anchorCtr="0">
            <a:noAutofit/>
          </a:bodyPr>
          <a:lstStyle/>
          <a:p>
            <a:pPr marL="0" marR="0" lvl="0" indent="0" algn="l" rtl="0">
              <a:lnSpc>
                <a:spcPct val="75000"/>
              </a:lnSpc>
              <a:spcBef>
                <a:spcPts val="0"/>
              </a:spcBef>
              <a:spcAft>
                <a:spcPts val="0"/>
              </a:spcAft>
              <a:buClr>
                <a:srgbClr val="1E22AA"/>
              </a:buClr>
              <a:buSzPts val="3600"/>
              <a:buFont typeface="Arial"/>
              <a:buNone/>
            </a:pPr>
            <a:r>
              <a:rPr lang="en-US" sz="3600" b="0" i="1" u="none" strike="noStrike" cap="none">
                <a:solidFill>
                  <a:srgbClr val="1E22AA"/>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sp>
        <p:nvSpPr>
          <p:cNvPr id="435" name="Google Shape;435;p6"/>
          <p:cNvSpPr txBox="1"/>
          <p:nvPr/>
        </p:nvSpPr>
        <p:spPr>
          <a:xfrm>
            <a:off x="6307599" y="4559950"/>
            <a:ext cx="26379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0" u="none" strike="noStrike" cap="none">
                <a:solidFill>
                  <a:schemeClr val="accent1"/>
                </a:solidFill>
                <a:latin typeface="Arial"/>
                <a:ea typeface="Arial"/>
                <a:cs typeface="Arial"/>
                <a:sym typeface="Arial"/>
              </a:rPr>
              <a:t>Dr. Philip Klassen</a:t>
            </a:r>
            <a:endParaRPr sz="1800" b="0" i="0" u="none" strike="noStrike" cap="none">
              <a:solidFill>
                <a:schemeClr val="accent1"/>
              </a:solidFill>
              <a:latin typeface="Arial"/>
              <a:ea typeface="Arial"/>
              <a:cs typeface="Arial"/>
              <a:sym typeface="Arial"/>
            </a:endParaRPr>
          </a:p>
        </p:txBody>
      </p:sp>
      <p:sp>
        <p:nvSpPr>
          <p:cNvPr id="436" name="Google Shape;436;p6"/>
          <p:cNvSpPr txBox="1"/>
          <p:nvPr/>
        </p:nvSpPr>
        <p:spPr>
          <a:xfrm>
            <a:off x="3062225" y="4559950"/>
            <a:ext cx="2952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0" u="none" strike="noStrike" cap="none">
                <a:solidFill>
                  <a:schemeClr val="accent1"/>
                </a:solidFill>
                <a:latin typeface="Arial"/>
                <a:ea typeface="Arial"/>
                <a:cs typeface="Arial"/>
                <a:sym typeface="Arial"/>
              </a:rPr>
              <a:t>Dr. Andrew Burchett</a:t>
            </a:r>
            <a:endParaRPr sz="1800" b="0" i="0" u="none" strike="noStrike" cap="none">
              <a:solidFill>
                <a:schemeClr val="accent1"/>
              </a:solidFill>
              <a:latin typeface="Arial"/>
              <a:ea typeface="Arial"/>
              <a:cs typeface="Arial"/>
              <a:sym typeface="Arial"/>
            </a:endParaRPr>
          </a:p>
        </p:txBody>
      </p:sp>
      <p:sp>
        <p:nvSpPr>
          <p:cNvPr id="437" name="Google Shape;437;p6"/>
          <p:cNvSpPr txBox="1"/>
          <p:nvPr/>
        </p:nvSpPr>
        <p:spPr>
          <a:xfrm>
            <a:off x="9348975" y="4559938"/>
            <a:ext cx="2752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0" u="none" strike="noStrike" cap="none">
                <a:solidFill>
                  <a:schemeClr val="accent1"/>
                </a:solidFill>
                <a:latin typeface="Arial"/>
                <a:ea typeface="Arial"/>
                <a:cs typeface="Arial"/>
                <a:sym typeface="Arial"/>
              </a:rPr>
              <a:t>Dr. John Tollerson </a:t>
            </a:r>
            <a:endParaRPr sz="1800" b="0" i="0" u="none" strike="noStrike" cap="none">
              <a:solidFill>
                <a:schemeClr val="accent1"/>
              </a:solidFill>
              <a:latin typeface="Arial"/>
              <a:ea typeface="Arial"/>
              <a:cs typeface="Arial"/>
              <a:sym typeface="Arial"/>
            </a:endParaRPr>
          </a:p>
        </p:txBody>
      </p:sp>
      <p:sp>
        <p:nvSpPr>
          <p:cNvPr id="438" name="Google Shape;438;p6"/>
          <p:cNvSpPr txBox="1"/>
          <p:nvPr/>
        </p:nvSpPr>
        <p:spPr>
          <a:xfrm>
            <a:off x="191851" y="4559950"/>
            <a:ext cx="2497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0" u="none" strike="noStrike" cap="none">
                <a:solidFill>
                  <a:schemeClr val="accent1"/>
                </a:solidFill>
                <a:latin typeface="Arial"/>
                <a:ea typeface="Arial"/>
                <a:cs typeface="Arial"/>
                <a:sym typeface="Arial"/>
              </a:rPr>
              <a:t>Dr. John Halamka</a:t>
            </a:r>
            <a:endParaRPr sz="1800" b="0" i="0" u="none" strike="noStrike" cap="none">
              <a:solidFill>
                <a:schemeClr val="accent1"/>
              </a:solidFill>
              <a:latin typeface="Arial"/>
              <a:ea typeface="Arial"/>
              <a:cs typeface="Arial"/>
              <a:sym typeface="Arial"/>
            </a:endParaRPr>
          </a:p>
        </p:txBody>
      </p:sp>
      <p:pic>
        <p:nvPicPr>
          <p:cNvPr id="439" name="Google Shape;439;p6"/>
          <p:cNvPicPr preferRelativeResize="0">
            <a:picLocks noGrp="1"/>
          </p:cNvPicPr>
          <p:nvPr>
            <p:ph type="pic" idx="2"/>
          </p:nvPr>
        </p:nvPicPr>
        <p:blipFill rotWithShape="1">
          <a:blip r:embed="rId3">
            <a:alphaModFix/>
          </a:blip>
          <a:srcRect t="4306" b="27550"/>
          <a:stretch/>
        </p:blipFill>
        <p:spPr>
          <a:xfrm>
            <a:off x="273900" y="1965670"/>
            <a:ext cx="2333700" cy="2338800"/>
          </a:xfrm>
          <a:prstGeom prst="ellipse">
            <a:avLst/>
          </a:prstGeom>
          <a:gradFill>
            <a:gsLst>
              <a:gs pos="0">
                <a:srgbClr val="D8D8D8"/>
              </a:gs>
              <a:gs pos="99000">
                <a:srgbClr val="BFBFBF"/>
              </a:gs>
              <a:gs pos="100000">
                <a:srgbClr val="BFBFBF"/>
              </a:gs>
            </a:gsLst>
            <a:lin ang="5400012" scaled="0"/>
          </a:gradFill>
          <a:ln>
            <a:noFill/>
          </a:ln>
        </p:spPr>
      </p:pic>
      <p:pic>
        <p:nvPicPr>
          <p:cNvPr id="440" name="Google Shape;440;p6"/>
          <p:cNvPicPr preferRelativeResize="0">
            <a:picLocks noGrp="1"/>
          </p:cNvPicPr>
          <p:nvPr>
            <p:ph type="pic" idx="2"/>
          </p:nvPr>
        </p:nvPicPr>
        <p:blipFill rotWithShape="1">
          <a:blip r:embed="rId4">
            <a:alphaModFix/>
          </a:blip>
          <a:srcRect l="19698" t="4172" r="11088" b="25464"/>
          <a:stretch/>
        </p:blipFill>
        <p:spPr>
          <a:xfrm>
            <a:off x="6432255" y="1920603"/>
            <a:ext cx="2388600" cy="2428800"/>
          </a:xfrm>
          <a:prstGeom prst="ellipse">
            <a:avLst/>
          </a:prstGeom>
          <a:gradFill>
            <a:gsLst>
              <a:gs pos="0">
                <a:srgbClr val="D8D8D8"/>
              </a:gs>
              <a:gs pos="99000">
                <a:srgbClr val="BFBFBF"/>
              </a:gs>
              <a:gs pos="100000">
                <a:srgbClr val="BFBFBF"/>
              </a:gs>
            </a:gsLst>
            <a:lin ang="5400012" scaled="0"/>
          </a:gradFill>
          <a:ln>
            <a:noFill/>
          </a:ln>
        </p:spPr>
      </p:pic>
      <p:pic>
        <p:nvPicPr>
          <p:cNvPr id="441" name="Google Shape;441;p6"/>
          <p:cNvPicPr preferRelativeResize="0">
            <a:picLocks noGrp="1"/>
          </p:cNvPicPr>
          <p:nvPr>
            <p:ph type="pic" idx="2"/>
          </p:nvPr>
        </p:nvPicPr>
        <p:blipFill rotWithShape="1">
          <a:blip r:embed="rId5">
            <a:alphaModFix/>
          </a:blip>
          <a:srcRect l="12686" t="11039" r="14697" b="15705"/>
          <a:stretch/>
        </p:blipFill>
        <p:spPr>
          <a:xfrm>
            <a:off x="3325781" y="1911750"/>
            <a:ext cx="2425200" cy="2446500"/>
          </a:xfrm>
          <a:prstGeom prst="ellipse">
            <a:avLst/>
          </a:prstGeom>
          <a:gradFill>
            <a:gsLst>
              <a:gs pos="0">
                <a:srgbClr val="D8D8D8"/>
              </a:gs>
              <a:gs pos="99000">
                <a:srgbClr val="BFBFBF"/>
              </a:gs>
              <a:gs pos="100000">
                <a:srgbClr val="BFBFBF"/>
              </a:gs>
            </a:gsLst>
            <a:lin ang="5400012" scaled="0"/>
          </a:gradFill>
          <a:ln>
            <a:noFill/>
          </a:ln>
        </p:spPr>
      </p:pic>
      <p:pic>
        <p:nvPicPr>
          <p:cNvPr id="442" name="Google Shape;442;p6"/>
          <p:cNvPicPr preferRelativeResize="0">
            <a:picLocks noGrp="1"/>
          </p:cNvPicPr>
          <p:nvPr>
            <p:ph type="pic" idx="2"/>
          </p:nvPr>
        </p:nvPicPr>
        <p:blipFill rotWithShape="1">
          <a:blip r:embed="rId6">
            <a:alphaModFix/>
          </a:blip>
          <a:srcRect t="2148" b="19142"/>
          <a:stretch/>
        </p:blipFill>
        <p:spPr>
          <a:xfrm>
            <a:off x="9531075" y="1965675"/>
            <a:ext cx="2388600" cy="2444400"/>
          </a:xfrm>
          <a:prstGeom prst="ellipse">
            <a:avLst/>
          </a:prstGeom>
          <a:gradFill>
            <a:gsLst>
              <a:gs pos="0">
                <a:srgbClr val="D8D8D8"/>
              </a:gs>
              <a:gs pos="99000">
                <a:srgbClr val="BFBFBF"/>
              </a:gs>
              <a:gs pos="100000">
                <a:srgbClr val="BFBFBF"/>
              </a:gs>
            </a:gsLst>
            <a:lin ang="5400012" scaled="0"/>
          </a:gra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16</a:t>
            </a:fld>
            <a:endParaRPr/>
          </a:p>
        </p:txBody>
      </p:sp>
      <p:sp>
        <p:nvSpPr>
          <p:cNvPr id="448" name="Google Shape;448;p15"/>
          <p:cNvSpPr txBox="1">
            <a:spLocks noGrp="1"/>
          </p:cNvSpPr>
          <p:nvPr>
            <p:ph type="title"/>
          </p:nvPr>
        </p:nvSpPr>
        <p:spPr>
          <a:xfrm>
            <a:off x="457200" y="1051046"/>
            <a:ext cx="5458146" cy="106408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accent1"/>
              </a:buClr>
              <a:buSzPts val="3600"/>
              <a:buFont typeface="Arial"/>
              <a:buNone/>
            </a:pPr>
            <a:r>
              <a:rPr lang="en-US">
                <a:solidFill>
                  <a:schemeClr val="accent1"/>
                </a:solidFill>
              </a:rPr>
              <a:t>Thank you to our sponsor </a:t>
            </a:r>
            <a:br>
              <a:rPr lang="en-US">
                <a:solidFill>
                  <a:schemeClr val="accent1"/>
                </a:solidFill>
              </a:rPr>
            </a:br>
            <a:endParaRPr sz="4000" i="0">
              <a:solidFill>
                <a:schemeClr val="accent1"/>
              </a:solidFill>
            </a:endParaRPr>
          </a:p>
        </p:txBody>
      </p:sp>
      <p:pic>
        <p:nvPicPr>
          <p:cNvPr id="449" name="Google Shape;449;p15"/>
          <p:cNvPicPr preferRelativeResize="0"/>
          <p:nvPr/>
        </p:nvPicPr>
        <p:blipFill rotWithShape="1">
          <a:blip r:embed="rId3">
            <a:alphaModFix/>
          </a:blip>
          <a:srcRect/>
          <a:stretch/>
        </p:blipFill>
        <p:spPr>
          <a:xfrm>
            <a:off x="2876351" y="3048500"/>
            <a:ext cx="5184775" cy="761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16"/>
          <p:cNvPicPr preferRelativeResize="0">
            <a:picLocks noGrp="1"/>
          </p:cNvPicPr>
          <p:nvPr>
            <p:ph type="pic" idx="2"/>
          </p:nvPr>
        </p:nvPicPr>
        <p:blipFill rotWithShape="1">
          <a:blip r:embed="rId3">
            <a:alphaModFix/>
          </a:blip>
          <a:srcRect l="16667" r="16666"/>
          <a:stretch/>
        </p:blipFill>
        <p:spPr>
          <a:xfrm>
            <a:off x="4546327" y="-1996018"/>
            <a:ext cx="9089318" cy="9089318"/>
          </a:xfrm>
          <a:prstGeom prst="ellipse">
            <a:avLst/>
          </a:prstGeom>
          <a:gradFill>
            <a:gsLst>
              <a:gs pos="0">
                <a:srgbClr val="D8D8D8"/>
              </a:gs>
              <a:gs pos="99000">
                <a:srgbClr val="BFBFBF"/>
              </a:gs>
              <a:gs pos="100000">
                <a:srgbClr val="BFBFBF"/>
              </a:gs>
            </a:gsLst>
            <a:lin ang="5400000" scaled="0"/>
          </a:gradFill>
          <a:ln>
            <a:noFill/>
          </a:ln>
        </p:spPr>
      </p:pic>
      <p:sp>
        <p:nvSpPr>
          <p:cNvPr id="456" name="Google Shape;456;p16"/>
          <p:cNvSpPr txBox="1">
            <a:spLocks noGrp="1"/>
          </p:cNvSpPr>
          <p:nvPr>
            <p:ph type="title"/>
          </p:nvPr>
        </p:nvSpPr>
        <p:spPr>
          <a:xfrm>
            <a:off x="374754" y="389744"/>
            <a:ext cx="4675941" cy="600043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5600"/>
              <a:buFont typeface="Arial"/>
              <a:buNone/>
            </a:pPr>
            <a:r>
              <a:rPr lang="en-US" sz="5600"/>
              <a:t>Thank you!</a:t>
            </a:r>
            <a:r>
              <a:rPr lang="en-US"/>
              <a:t/>
            </a:r>
            <a:br>
              <a:rPr lang="en-US"/>
            </a:br>
            <a:r>
              <a:rPr lang="en-US"/>
              <a:t/>
            </a:r>
            <a:br>
              <a:rPr lang="en-US"/>
            </a:br>
            <a:r>
              <a:rPr lang="en-US" sz="2400"/>
              <a:t>Contact emails: </a:t>
            </a:r>
            <a:br>
              <a:rPr lang="en-US" sz="2400"/>
            </a:br>
            <a:r>
              <a:rPr lang="en-US" sz="2400"/>
              <a:t/>
            </a:r>
            <a:br>
              <a:rPr lang="en-US" sz="2400"/>
            </a:br>
            <a:r>
              <a:rPr lang="en-US" sz="2800"/>
              <a:t>Physician Community</a:t>
            </a:r>
            <a:r>
              <a:rPr lang="en-US" sz="2400"/>
              <a:t/>
            </a:r>
            <a:br>
              <a:rPr lang="en-US" sz="2400"/>
            </a:br>
            <a:r>
              <a:rPr lang="en-US" sz="2400" u="sng">
                <a:solidFill>
                  <a:srgbClr val="97D9F2"/>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informatics@himss.org</a:t>
            </a:r>
            <a:r>
              <a:rPr lang="en-US" sz="2400">
                <a:solidFill>
                  <a:srgbClr val="97D9F2"/>
                </a:solidFill>
              </a:rPr>
              <a:t> </a:t>
            </a:r>
            <a:r>
              <a:rPr lang="en-US" sz="2400"/>
              <a:t/>
            </a:r>
            <a:br>
              <a:rPr lang="en-US" sz="2400"/>
            </a:br>
            <a:r>
              <a:rPr lang="en-US" sz="2400"/>
              <a:t/>
            </a:r>
            <a:br>
              <a:rPr lang="en-US" sz="2400"/>
            </a:br>
            <a:r>
              <a:rPr lang="en-US" sz="2800"/>
              <a:t>Gwynne Jelbaoui</a:t>
            </a:r>
            <a:br>
              <a:rPr lang="en-US" sz="2800"/>
            </a:br>
            <a:r>
              <a:rPr lang="en-US" sz="2400" u="sng">
                <a:solidFill>
                  <a:srgbClr val="B9E6F6"/>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Gwynne.Jelbaoui@himss.org</a:t>
            </a:r>
            <a:r>
              <a:rPr lang="en-US" sz="2400">
                <a:solidFill>
                  <a:srgbClr val="B9E6F6"/>
                </a:solidFill>
              </a:rPr>
              <a:t> </a:t>
            </a:r>
            <a:endParaRPr sz="2400">
              <a:solidFill>
                <a:srgbClr val="B9E6F6"/>
              </a:solidFill>
            </a:endParaRPr>
          </a:p>
        </p:txBody>
      </p:sp>
      <p:sp>
        <p:nvSpPr>
          <p:cNvPr id="457" name="Google Shape;457;p1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17</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2</a:t>
            </a:fld>
            <a:endParaRPr/>
          </a:p>
        </p:txBody>
      </p:sp>
      <p:sp>
        <p:nvSpPr>
          <p:cNvPr id="263" name="Google Shape;263;p2"/>
          <p:cNvSpPr txBox="1"/>
          <p:nvPr/>
        </p:nvSpPr>
        <p:spPr>
          <a:xfrm>
            <a:off x="6231877" y="3270095"/>
            <a:ext cx="3873458" cy="1030860"/>
          </a:xfrm>
          <a:prstGeom prst="rect">
            <a:avLst/>
          </a:prstGeom>
          <a:noFill/>
          <a:ln>
            <a:noFill/>
          </a:ln>
        </p:spPr>
        <p:txBody>
          <a:bodyPr spcFirstLastPara="1" wrap="square" lIns="0" tIns="45700" rIns="0" bIns="45700" anchor="t" anchorCtr="0">
            <a:spAutoFit/>
          </a:bodyPr>
          <a:lstStyle/>
          <a:p>
            <a:pPr marL="0" marR="0" lvl="0" indent="0" algn="l" rtl="0">
              <a:lnSpc>
                <a:spcPct val="123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Reform the global health ecosystem through the power of information and technology.</a:t>
            </a:r>
            <a:endParaRPr sz="1400" b="0" i="0" u="none" strike="noStrike" cap="none">
              <a:solidFill>
                <a:srgbClr val="000000"/>
              </a:solidFill>
              <a:latin typeface="Arial"/>
              <a:ea typeface="Arial"/>
              <a:cs typeface="Arial"/>
              <a:sym typeface="Arial"/>
            </a:endParaRPr>
          </a:p>
        </p:txBody>
      </p:sp>
      <p:sp>
        <p:nvSpPr>
          <p:cNvPr id="264" name="Google Shape;264;p2"/>
          <p:cNvSpPr txBox="1"/>
          <p:nvPr/>
        </p:nvSpPr>
        <p:spPr>
          <a:xfrm>
            <a:off x="6178869" y="2439098"/>
            <a:ext cx="270726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1" u="none" strike="noStrike" cap="none">
                <a:solidFill>
                  <a:schemeClr val="accent2"/>
                </a:solidFill>
                <a:latin typeface="Arial"/>
                <a:ea typeface="Arial"/>
                <a:cs typeface="Arial"/>
                <a:sym typeface="Arial"/>
              </a:rPr>
              <a:t>Mission</a:t>
            </a:r>
            <a:endParaRPr sz="1400" b="0" i="0" u="none" strike="noStrike" cap="none">
              <a:solidFill>
                <a:srgbClr val="000000"/>
              </a:solidFill>
              <a:latin typeface="Arial"/>
              <a:ea typeface="Arial"/>
              <a:cs typeface="Arial"/>
              <a:sym typeface="Arial"/>
            </a:endParaRPr>
          </a:p>
        </p:txBody>
      </p:sp>
      <p:sp>
        <p:nvSpPr>
          <p:cNvPr id="265" name="Google Shape;265;p2"/>
          <p:cNvSpPr txBox="1"/>
          <p:nvPr/>
        </p:nvSpPr>
        <p:spPr>
          <a:xfrm>
            <a:off x="2206367" y="3270095"/>
            <a:ext cx="3655893" cy="1025152"/>
          </a:xfrm>
          <a:prstGeom prst="rect">
            <a:avLst/>
          </a:prstGeom>
          <a:noFill/>
          <a:ln>
            <a:noFill/>
          </a:ln>
        </p:spPr>
        <p:txBody>
          <a:bodyPr spcFirstLastPara="1" wrap="square" lIns="0" tIns="45700" rIns="0" bIns="45700" anchor="t" anchorCtr="0">
            <a:spAutoFit/>
          </a:bodyPr>
          <a:lstStyle/>
          <a:p>
            <a:pPr marL="0" marR="0" lvl="0" indent="0" algn="l" rtl="0">
              <a:lnSpc>
                <a:spcPct val="123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To realize the full health </a:t>
            </a:r>
            <a:endParaRPr sz="1400" b="0" i="0" u="none" strike="noStrike" cap="none">
              <a:solidFill>
                <a:srgbClr val="000000"/>
              </a:solidFill>
              <a:latin typeface="Arial"/>
              <a:ea typeface="Arial"/>
              <a:cs typeface="Arial"/>
              <a:sym typeface="Arial"/>
            </a:endParaRPr>
          </a:p>
          <a:p>
            <a:pPr marL="0" marR="0" lvl="0" indent="0" algn="l" rtl="0">
              <a:lnSpc>
                <a:spcPct val="123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potential of every human, everywhere.</a:t>
            </a:r>
            <a:endParaRPr sz="1400" b="0" i="0" u="none" strike="noStrike" cap="none">
              <a:solidFill>
                <a:srgbClr val="000000"/>
              </a:solidFill>
              <a:latin typeface="Arial"/>
              <a:ea typeface="Arial"/>
              <a:cs typeface="Arial"/>
              <a:sym typeface="Arial"/>
            </a:endParaRPr>
          </a:p>
        </p:txBody>
      </p:sp>
      <p:sp>
        <p:nvSpPr>
          <p:cNvPr id="266" name="Google Shape;266;p2"/>
          <p:cNvSpPr txBox="1"/>
          <p:nvPr/>
        </p:nvSpPr>
        <p:spPr>
          <a:xfrm>
            <a:off x="2088941" y="2439098"/>
            <a:ext cx="270726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1" u="none" strike="noStrike" cap="none">
                <a:solidFill>
                  <a:schemeClr val="accent2"/>
                </a:solidFill>
                <a:latin typeface="Arial"/>
                <a:ea typeface="Arial"/>
                <a:cs typeface="Arial"/>
                <a:sym typeface="Arial"/>
              </a:rPr>
              <a:t>Vision</a:t>
            </a:r>
            <a:endParaRPr sz="1400" b="0" i="0" u="none" strike="noStrike" cap="none">
              <a:solidFill>
                <a:srgbClr val="000000"/>
              </a:solidFill>
              <a:latin typeface="Arial"/>
              <a:ea typeface="Arial"/>
              <a:cs typeface="Arial"/>
              <a:sym typeface="Arial"/>
            </a:endParaRPr>
          </a:p>
        </p:txBody>
      </p:sp>
      <p:pic>
        <p:nvPicPr>
          <p:cNvPr id="267" name="Google Shape;267;p2"/>
          <p:cNvPicPr preferRelativeResize="0"/>
          <p:nvPr/>
        </p:nvPicPr>
        <p:blipFill rotWithShape="1">
          <a:blip r:embed="rId3">
            <a:alphaModFix/>
          </a:blip>
          <a:srcRect l="7926" t="32270" r="25073" b="730"/>
          <a:stretch/>
        </p:blipFill>
        <p:spPr>
          <a:xfrm rot="6494833">
            <a:off x="6677625" y="4929943"/>
            <a:ext cx="3369983" cy="3374798"/>
          </a:xfrm>
          <a:prstGeom prst="ellipse">
            <a:avLst/>
          </a:prstGeom>
          <a:noFill/>
          <a:ln>
            <a:noFill/>
          </a:ln>
        </p:spPr>
      </p:pic>
      <p:pic>
        <p:nvPicPr>
          <p:cNvPr id="268" name="Google Shape;268;p2"/>
          <p:cNvPicPr preferRelativeResize="0"/>
          <p:nvPr/>
        </p:nvPicPr>
        <p:blipFill rotWithShape="1">
          <a:blip r:embed="rId4">
            <a:alphaModFix/>
          </a:blip>
          <a:srcRect l="61904" t="8701" r="13092" b="66296"/>
          <a:stretch/>
        </p:blipFill>
        <p:spPr>
          <a:xfrm>
            <a:off x="3708120" y="5535484"/>
            <a:ext cx="1393648" cy="1395639"/>
          </a:xfrm>
          <a:prstGeom prst="ellipse">
            <a:avLst/>
          </a:prstGeom>
          <a:noFill/>
          <a:ln>
            <a:noFill/>
          </a:ln>
        </p:spPr>
      </p:pic>
      <p:pic>
        <p:nvPicPr>
          <p:cNvPr id="269" name="Google Shape;269;p2"/>
          <p:cNvPicPr preferRelativeResize="0"/>
          <p:nvPr/>
        </p:nvPicPr>
        <p:blipFill rotWithShape="1">
          <a:blip r:embed="rId5">
            <a:alphaModFix/>
          </a:blip>
          <a:srcRect l="33852" t="13974" r="16052" b="35931"/>
          <a:stretch/>
        </p:blipFill>
        <p:spPr>
          <a:xfrm rot="5400000">
            <a:off x="4173178" y="-1281920"/>
            <a:ext cx="2612092" cy="2615824"/>
          </a:xfrm>
          <a:prstGeom prst="ellipse">
            <a:avLst/>
          </a:prstGeom>
          <a:noFill/>
          <a:ln>
            <a:noFill/>
          </a:ln>
        </p:spPr>
      </p:pic>
      <p:pic>
        <p:nvPicPr>
          <p:cNvPr id="270" name="Google Shape;270;p2"/>
          <p:cNvPicPr preferRelativeResize="0"/>
          <p:nvPr/>
        </p:nvPicPr>
        <p:blipFill rotWithShape="1">
          <a:blip r:embed="rId6">
            <a:alphaModFix/>
          </a:blip>
          <a:srcRect t="20875" r="20873"/>
          <a:stretch/>
        </p:blipFill>
        <p:spPr>
          <a:xfrm rot="2700000">
            <a:off x="-2102942" y="-738879"/>
            <a:ext cx="3878838" cy="3884379"/>
          </a:xfrm>
          <a:prstGeom prst="ellipse">
            <a:avLst/>
          </a:prstGeom>
          <a:noFill/>
          <a:ln>
            <a:noFill/>
          </a:ln>
        </p:spPr>
      </p:pic>
      <p:pic>
        <p:nvPicPr>
          <p:cNvPr id="271" name="Google Shape;271;p2"/>
          <p:cNvPicPr preferRelativeResize="0"/>
          <p:nvPr/>
        </p:nvPicPr>
        <p:blipFill rotWithShape="1">
          <a:blip r:embed="rId7">
            <a:alphaModFix/>
          </a:blip>
          <a:srcRect l="28178" t="28178"/>
          <a:stretch/>
        </p:blipFill>
        <p:spPr>
          <a:xfrm rot="-1420918">
            <a:off x="10384498" y="317075"/>
            <a:ext cx="3878838" cy="388438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60"/>
          <p:cNvPicPr preferRelativeResize="0">
            <a:picLocks noGrp="1"/>
          </p:cNvPicPr>
          <p:nvPr>
            <p:ph type="pic" idx="2"/>
          </p:nvPr>
        </p:nvPicPr>
        <p:blipFill rotWithShape="1">
          <a:blip r:embed="rId3">
            <a:alphaModFix/>
          </a:blip>
          <a:srcRect t="2260" b="2260"/>
          <a:stretch/>
        </p:blipFill>
        <p:spPr>
          <a:xfrm>
            <a:off x="7325981" y="1374842"/>
            <a:ext cx="3941208" cy="3988836"/>
          </a:xfrm>
          <a:prstGeom prst="ellipse">
            <a:avLst/>
          </a:prstGeom>
          <a:gradFill>
            <a:gsLst>
              <a:gs pos="0">
                <a:srgbClr val="D8D8D8"/>
              </a:gs>
              <a:gs pos="99000">
                <a:srgbClr val="BFBFBF"/>
              </a:gs>
              <a:gs pos="100000">
                <a:srgbClr val="BFBFBF"/>
              </a:gs>
            </a:gsLst>
            <a:lin ang="5400000" scaled="0"/>
          </a:gradFill>
          <a:ln>
            <a:noFill/>
          </a:ln>
        </p:spPr>
      </p:pic>
      <p:sp>
        <p:nvSpPr>
          <p:cNvPr id="277" name="Google Shape;277;p60"/>
          <p:cNvSpPr txBox="1">
            <a:spLocks noGrp="1"/>
          </p:cNvSpPr>
          <p:nvPr>
            <p:ph type="title"/>
          </p:nvPr>
        </p:nvSpPr>
        <p:spPr>
          <a:xfrm>
            <a:off x="725100" y="1759505"/>
            <a:ext cx="6488617" cy="178344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5400"/>
              <a:buFont typeface="Arial"/>
              <a:buNone/>
            </a:pPr>
            <a:r>
              <a:rPr lang="en-US" dirty="0">
                <a:latin typeface="Century Gothic"/>
                <a:ea typeface="Century Gothic"/>
                <a:cs typeface="Century Gothic"/>
                <a:sym typeface="Century Gothic"/>
              </a:rPr>
              <a:t>Welcome </a:t>
            </a:r>
            <a:br>
              <a:rPr lang="en-US" dirty="0">
                <a:latin typeface="Century Gothic"/>
                <a:ea typeface="Century Gothic"/>
                <a:cs typeface="Century Gothic"/>
                <a:sym typeface="Century Gothic"/>
              </a:rPr>
            </a:br>
            <a:r>
              <a:rPr lang="en-US" dirty="0">
                <a:latin typeface="Century Gothic"/>
                <a:ea typeface="Century Gothic"/>
                <a:cs typeface="Century Gothic"/>
                <a:sym typeface="Century Gothic"/>
              </a:rPr>
              <a:t/>
            </a:r>
            <a:br>
              <a:rPr lang="en-US" dirty="0">
                <a:latin typeface="Century Gothic"/>
                <a:ea typeface="Century Gothic"/>
                <a:cs typeface="Century Gothic"/>
                <a:sym typeface="Century Gothic"/>
              </a:rPr>
            </a:br>
            <a:r>
              <a:rPr lang="en-US" sz="2800" dirty="0">
                <a:latin typeface="Century Gothic"/>
                <a:ea typeface="Century Gothic"/>
                <a:cs typeface="Century Gothic"/>
                <a:sym typeface="Century Gothic"/>
              </a:rPr>
              <a:t>Gwynne Jelbaoui</a:t>
            </a:r>
            <a:br>
              <a:rPr lang="en-US" sz="2800" dirty="0">
                <a:latin typeface="Century Gothic"/>
                <a:ea typeface="Century Gothic"/>
                <a:cs typeface="Century Gothic"/>
                <a:sym typeface="Century Gothic"/>
              </a:rPr>
            </a:br>
            <a:r>
              <a:rPr lang="en-US" sz="2800" dirty="0">
                <a:latin typeface="Century Gothic"/>
                <a:ea typeface="Century Gothic"/>
                <a:cs typeface="Century Gothic"/>
                <a:sym typeface="Century Gothic"/>
              </a:rPr>
              <a:t>Program Manager</a:t>
            </a:r>
            <a:endParaRPr sz="2800" dirty="0">
              <a:latin typeface="Century Gothic"/>
              <a:ea typeface="Century Gothic"/>
              <a:cs typeface="Century Gothic"/>
              <a:sym typeface="Century Gothic"/>
            </a:endParaRPr>
          </a:p>
          <a:p>
            <a:pPr marL="0" lvl="0" indent="0" algn="l" rtl="0">
              <a:lnSpc>
                <a:spcPct val="100000"/>
              </a:lnSpc>
              <a:spcBef>
                <a:spcPts val="0"/>
              </a:spcBef>
              <a:spcAft>
                <a:spcPts val="0"/>
              </a:spcAft>
              <a:buClr>
                <a:srgbClr val="FFFFFF"/>
              </a:buClr>
              <a:buSzPts val="5400"/>
              <a:buFont typeface="Arial"/>
              <a:buNone/>
            </a:pPr>
            <a:r>
              <a:rPr lang="en-US" sz="2800" dirty="0">
                <a:latin typeface="Century Gothic"/>
                <a:ea typeface="Century Gothic"/>
                <a:cs typeface="Century Gothic"/>
                <a:sym typeface="Century Gothic"/>
              </a:rPr>
              <a:t>Clinical Informatics  HIMSS</a:t>
            </a:r>
            <a:br>
              <a:rPr lang="en-US" sz="2800" dirty="0">
                <a:latin typeface="Century Gothic"/>
                <a:ea typeface="Century Gothic"/>
                <a:cs typeface="Century Gothic"/>
                <a:sym typeface="Century Gothic"/>
              </a:rPr>
            </a:br>
            <a:r>
              <a:rPr lang="en-US" sz="2800" u="sng" dirty="0">
                <a:solidFill>
                  <a:schemeClr val="hlink"/>
                </a:solidFill>
                <a:latin typeface="Century Gothic"/>
                <a:ea typeface="Century Gothic"/>
                <a:cs typeface="Century Gothic"/>
                <a:sym typeface="Century Gothic"/>
                <a:hlinkClick r:id="rId4"/>
              </a:rPr>
              <a:t>Gwynne.Jelbaoui@himss.org</a:t>
            </a:r>
            <a:r>
              <a:rPr lang="en-US" sz="2800" dirty="0">
                <a:latin typeface="Century Gothic"/>
                <a:ea typeface="Century Gothic"/>
                <a:cs typeface="Century Gothic"/>
                <a:sym typeface="Century Gothic"/>
              </a:rPr>
              <a:t> </a:t>
            </a:r>
            <a:endParaRPr sz="2800" dirty="0">
              <a:latin typeface="Century Gothic"/>
              <a:ea typeface="Century Gothic"/>
              <a:cs typeface="Century Gothic"/>
              <a:sym typeface="Century Gothic"/>
            </a:endParaRPr>
          </a:p>
        </p:txBody>
      </p:sp>
      <p:sp>
        <p:nvSpPr>
          <p:cNvPr id="278" name="Google Shape;278;p6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
          <p:cNvSpPr/>
          <p:nvPr/>
        </p:nvSpPr>
        <p:spPr>
          <a:xfrm>
            <a:off x="3928278" y="1379524"/>
            <a:ext cx="4346094" cy="4346092"/>
          </a:xfrm>
          <a:prstGeom prst="ellipse">
            <a:avLst/>
          </a:prstGeom>
          <a:noFill/>
          <a:ln w="12700" cap="flat" cmpd="sng">
            <a:solidFill>
              <a:schemeClr val="dk1">
                <a:alpha val="2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5" name="Google Shape;285;p4"/>
          <p:cNvSpPr/>
          <p:nvPr/>
        </p:nvSpPr>
        <p:spPr>
          <a:xfrm>
            <a:off x="4606434" y="1398573"/>
            <a:ext cx="701268" cy="7012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6" name="Google Shape;286;p4"/>
          <p:cNvSpPr/>
          <p:nvPr/>
        </p:nvSpPr>
        <p:spPr>
          <a:xfrm>
            <a:off x="6813855" y="1407832"/>
            <a:ext cx="701268" cy="7012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7" name="Google Shape;287;p4"/>
          <p:cNvSpPr/>
          <p:nvPr/>
        </p:nvSpPr>
        <p:spPr>
          <a:xfrm>
            <a:off x="3859546" y="4182179"/>
            <a:ext cx="701268" cy="7012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8" name="Google Shape;288;p4"/>
          <p:cNvSpPr/>
          <p:nvPr/>
        </p:nvSpPr>
        <p:spPr>
          <a:xfrm>
            <a:off x="5777082" y="5439560"/>
            <a:ext cx="701268" cy="7012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89" name="Google Shape;289;p4"/>
          <p:cNvPicPr preferRelativeResize="0"/>
          <p:nvPr/>
        </p:nvPicPr>
        <p:blipFill rotWithShape="1">
          <a:blip r:embed="rId3">
            <a:alphaModFix/>
          </a:blip>
          <a:srcRect l="41256" t="27080" r="19946" b="34161"/>
          <a:stretch/>
        </p:blipFill>
        <p:spPr>
          <a:xfrm rot="-1800000">
            <a:off x="4695853" y="1793681"/>
            <a:ext cx="2662142" cy="3432774"/>
          </a:xfrm>
          <a:prstGeom prst="ellipse">
            <a:avLst/>
          </a:prstGeom>
          <a:noFill/>
          <a:ln>
            <a:noFill/>
          </a:ln>
        </p:spPr>
      </p:pic>
      <p:sp>
        <p:nvSpPr>
          <p:cNvPr id="290" name="Google Shape;290;p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4</a:t>
            </a:fld>
            <a:endParaRPr/>
          </a:p>
        </p:txBody>
      </p:sp>
      <p:sp>
        <p:nvSpPr>
          <p:cNvPr id="291" name="Google Shape;291;p4"/>
          <p:cNvSpPr txBox="1"/>
          <p:nvPr/>
        </p:nvSpPr>
        <p:spPr>
          <a:xfrm>
            <a:off x="916230" y="1643772"/>
            <a:ext cx="3393886" cy="738664"/>
          </a:xfrm>
          <a:prstGeom prst="rect">
            <a:avLst/>
          </a:prstGeom>
          <a:noFill/>
          <a:ln>
            <a:noFill/>
          </a:ln>
        </p:spPr>
        <p:txBody>
          <a:bodyPr spcFirstLastPara="1" wrap="square" lIns="0" tIns="45700" rIns="0"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Century Gothic"/>
                <a:ea typeface="Century Gothic"/>
                <a:cs typeface="Century Gothic"/>
                <a:sym typeface="Century Gothic"/>
              </a:rPr>
              <a:t>Present webinars on telehealth, medical informatics, clinical decision support and best use of EHR systems  </a:t>
            </a:r>
            <a:endParaRPr sz="1400" b="0" i="0" u="none" strike="noStrike" cap="none">
              <a:solidFill>
                <a:schemeClr val="lt2"/>
              </a:solidFill>
              <a:latin typeface="Century Gothic"/>
              <a:ea typeface="Century Gothic"/>
              <a:cs typeface="Century Gothic"/>
              <a:sym typeface="Century Gothic"/>
            </a:endParaRPr>
          </a:p>
        </p:txBody>
      </p:sp>
      <p:sp>
        <p:nvSpPr>
          <p:cNvPr id="292" name="Google Shape;292;p4"/>
          <p:cNvSpPr txBox="1"/>
          <p:nvPr/>
        </p:nvSpPr>
        <p:spPr>
          <a:xfrm>
            <a:off x="851474" y="4875999"/>
            <a:ext cx="2902501" cy="523220"/>
          </a:xfrm>
          <a:prstGeom prst="rect">
            <a:avLst/>
          </a:prstGeom>
          <a:noFill/>
          <a:ln>
            <a:noFill/>
          </a:ln>
        </p:spPr>
        <p:txBody>
          <a:bodyPr spcFirstLastPara="1" wrap="square" lIns="0" tIns="45700" rIns="0"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Century Gothic"/>
                <a:ea typeface="Century Gothic"/>
                <a:cs typeface="Century Gothic"/>
                <a:sym typeface="Century Gothic"/>
              </a:rPr>
              <a:t>Career profiles, education, articles, blogs </a:t>
            </a:r>
            <a:endParaRPr sz="1400" b="0" i="0" u="none" strike="noStrike" cap="none">
              <a:solidFill>
                <a:schemeClr val="lt2"/>
              </a:solidFill>
              <a:latin typeface="Century Gothic"/>
              <a:ea typeface="Century Gothic"/>
              <a:cs typeface="Century Gothic"/>
              <a:sym typeface="Century Gothic"/>
            </a:endParaRPr>
          </a:p>
        </p:txBody>
      </p:sp>
      <p:sp>
        <p:nvSpPr>
          <p:cNvPr id="293" name="Google Shape;293;p4"/>
          <p:cNvSpPr/>
          <p:nvPr/>
        </p:nvSpPr>
        <p:spPr>
          <a:xfrm>
            <a:off x="4026860" y="4392308"/>
            <a:ext cx="338138" cy="338138"/>
          </a:xfrm>
          <a:custGeom>
            <a:avLst/>
            <a:gdLst/>
            <a:ahLst/>
            <a:cxnLst/>
            <a:rect l="l" t="t" r="r" b="b"/>
            <a:pathLst>
              <a:path w="97" h="96" extrusionOk="0">
                <a:moveTo>
                  <a:pt x="95" y="22"/>
                </a:moveTo>
                <a:cubicBezTo>
                  <a:pt x="79" y="2"/>
                  <a:pt x="79" y="2"/>
                  <a:pt x="79" y="2"/>
                </a:cubicBezTo>
                <a:cubicBezTo>
                  <a:pt x="79" y="0"/>
                  <a:pt x="77" y="0"/>
                  <a:pt x="76" y="0"/>
                </a:cubicBezTo>
                <a:cubicBezTo>
                  <a:pt x="4" y="0"/>
                  <a:pt x="4" y="0"/>
                  <a:pt x="4" y="0"/>
                </a:cubicBezTo>
                <a:cubicBezTo>
                  <a:pt x="3" y="0"/>
                  <a:pt x="1" y="1"/>
                  <a:pt x="1" y="2"/>
                </a:cubicBezTo>
                <a:cubicBezTo>
                  <a:pt x="0" y="3"/>
                  <a:pt x="0" y="5"/>
                  <a:pt x="1" y="6"/>
                </a:cubicBezTo>
                <a:cubicBezTo>
                  <a:pt x="11" y="24"/>
                  <a:pt x="11" y="24"/>
                  <a:pt x="11" y="24"/>
                </a:cubicBezTo>
                <a:cubicBezTo>
                  <a:pt x="1" y="42"/>
                  <a:pt x="1" y="42"/>
                  <a:pt x="1" y="42"/>
                </a:cubicBezTo>
                <a:cubicBezTo>
                  <a:pt x="0" y="43"/>
                  <a:pt x="0" y="45"/>
                  <a:pt x="1" y="46"/>
                </a:cubicBezTo>
                <a:cubicBezTo>
                  <a:pt x="1" y="47"/>
                  <a:pt x="3" y="48"/>
                  <a:pt x="4" y="48"/>
                </a:cubicBezTo>
                <a:cubicBezTo>
                  <a:pt x="36" y="48"/>
                  <a:pt x="36" y="48"/>
                  <a:pt x="36" y="48"/>
                </a:cubicBezTo>
                <a:cubicBezTo>
                  <a:pt x="36" y="92"/>
                  <a:pt x="36" y="92"/>
                  <a:pt x="36" y="92"/>
                </a:cubicBezTo>
                <a:cubicBezTo>
                  <a:pt x="36" y="94"/>
                  <a:pt x="38" y="96"/>
                  <a:pt x="40" y="96"/>
                </a:cubicBezTo>
                <a:cubicBezTo>
                  <a:pt x="52" y="96"/>
                  <a:pt x="52" y="96"/>
                  <a:pt x="52" y="96"/>
                </a:cubicBezTo>
                <a:cubicBezTo>
                  <a:pt x="55" y="96"/>
                  <a:pt x="56" y="94"/>
                  <a:pt x="56" y="92"/>
                </a:cubicBezTo>
                <a:cubicBezTo>
                  <a:pt x="56" y="48"/>
                  <a:pt x="56" y="48"/>
                  <a:pt x="56" y="48"/>
                </a:cubicBezTo>
                <a:cubicBezTo>
                  <a:pt x="76" y="48"/>
                  <a:pt x="76" y="48"/>
                  <a:pt x="76" y="48"/>
                </a:cubicBezTo>
                <a:cubicBezTo>
                  <a:pt x="77" y="48"/>
                  <a:pt x="79" y="48"/>
                  <a:pt x="79" y="46"/>
                </a:cubicBezTo>
                <a:cubicBezTo>
                  <a:pt x="95" y="26"/>
                  <a:pt x="95" y="26"/>
                  <a:pt x="95" y="26"/>
                </a:cubicBezTo>
                <a:cubicBezTo>
                  <a:pt x="97" y="25"/>
                  <a:pt x="97" y="23"/>
                  <a:pt x="95" y="22"/>
                </a:cubicBezTo>
                <a:close/>
                <a:moveTo>
                  <a:pt x="48" y="88"/>
                </a:moveTo>
                <a:cubicBezTo>
                  <a:pt x="44" y="88"/>
                  <a:pt x="44" y="88"/>
                  <a:pt x="44" y="88"/>
                </a:cubicBezTo>
                <a:cubicBezTo>
                  <a:pt x="44" y="48"/>
                  <a:pt x="44" y="48"/>
                  <a:pt x="44" y="48"/>
                </a:cubicBezTo>
                <a:cubicBezTo>
                  <a:pt x="48" y="48"/>
                  <a:pt x="48" y="48"/>
                  <a:pt x="48" y="48"/>
                </a:cubicBezTo>
                <a:lnTo>
                  <a:pt x="48" y="88"/>
                </a:lnTo>
                <a:close/>
                <a:moveTo>
                  <a:pt x="75" y="40"/>
                </a:moveTo>
                <a:cubicBezTo>
                  <a:pt x="52" y="40"/>
                  <a:pt x="52" y="40"/>
                  <a:pt x="52" y="40"/>
                </a:cubicBezTo>
                <a:cubicBezTo>
                  <a:pt x="40" y="40"/>
                  <a:pt x="40" y="40"/>
                  <a:pt x="40" y="40"/>
                </a:cubicBezTo>
                <a:cubicBezTo>
                  <a:pt x="11" y="40"/>
                  <a:pt x="11" y="40"/>
                  <a:pt x="11" y="40"/>
                </a:cubicBezTo>
                <a:cubicBezTo>
                  <a:pt x="20" y="26"/>
                  <a:pt x="20" y="26"/>
                  <a:pt x="20" y="26"/>
                </a:cubicBezTo>
                <a:cubicBezTo>
                  <a:pt x="21" y="25"/>
                  <a:pt x="21" y="23"/>
                  <a:pt x="20" y="22"/>
                </a:cubicBezTo>
                <a:cubicBezTo>
                  <a:pt x="11" y="8"/>
                  <a:pt x="11" y="8"/>
                  <a:pt x="11" y="8"/>
                </a:cubicBezTo>
                <a:cubicBezTo>
                  <a:pt x="75" y="8"/>
                  <a:pt x="75" y="8"/>
                  <a:pt x="75" y="8"/>
                </a:cubicBezTo>
                <a:cubicBezTo>
                  <a:pt x="87" y="24"/>
                  <a:pt x="87" y="24"/>
                  <a:pt x="87" y="24"/>
                </a:cubicBezTo>
                <a:lnTo>
                  <a:pt x="75" y="4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94" name="Google Shape;294;p4"/>
          <p:cNvSpPr/>
          <p:nvPr/>
        </p:nvSpPr>
        <p:spPr>
          <a:xfrm>
            <a:off x="4844223" y="5447561"/>
            <a:ext cx="236511" cy="317868"/>
          </a:xfrm>
          <a:custGeom>
            <a:avLst/>
            <a:gdLst/>
            <a:ahLst/>
            <a:cxnLst/>
            <a:rect l="l" t="t" r="r" b="b"/>
            <a:pathLst>
              <a:path w="88" h="97" extrusionOk="0">
                <a:moveTo>
                  <a:pt x="84" y="39"/>
                </a:moveTo>
                <a:cubicBezTo>
                  <a:pt x="81" y="36"/>
                  <a:pt x="77" y="33"/>
                  <a:pt x="72" y="33"/>
                </a:cubicBezTo>
                <a:cubicBezTo>
                  <a:pt x="72" y="33"/>
                  <a:pt x="71" y="33"/>
                  <a:pt x="71" y="33"/>
                </a:cubicBezTo>
                <a:cubicBezTo>
                  <a:pt x="45" y="36"/>
                  <a:pt x="45" y="36"/>
                  <a:pt x="45" y="36"/>
                </a:cubicBezTo>
                <a:cubicBezTo>
                  <a:pt x="45" y="34"/>
                  <a:pt x="45" y="34"/>
                  <a:pt x="45" y="34"/>
                </a:cubicBezTo>
                <a:cubicBezTo>
                  <a:pt x="47" y="20"/>
                  <a:pt x="39" y="7"/>
                  <a:pt x="26" y="1"/>
                </a:cubicBezTo>
                <a:cubicBezTo>
                  <a:pt x="24" y="0"/>
                  <a:pt x="23" y="1"/>
                  <a:pt x="22" y="2"/>
                </a:cubicBezTo>
                <a:cubicBezTo>
                  <a:pt x="21" y="3"/>
                  <a:pt x="20" y="4"/>
                  <a:pt x="20" y="5"/>
                </a:cubicBezTo>
                <a:cubicBezTo>
                  <a:pt x="20" y="33"/>
                  <a:pt x="20" y="33"/>
                  <a:pt x="20" y="33"/>
                </a:cubicBezTo>
                <a:cubicBezTo>
                  <a:pt x="4" y="33"/>
                  <a:pt x="4" y="33"/>
                  <a:pt x="4" y="33"/>
                </a:cubicBezTo>
                <a:cubicBezTo>
                  <a:pt x="2" y="33"/>
                  <a:pt x="0" y="35"/>
                  <a:pt x="0" y="37"/>
                </a:cubicBezTo>
                <a:cubicBezTo>
                  <a:pt x="0" y="93"/>
                  <a:pt x="0" y="93"/>
                  <a:pt x="0" y="93"/>
                </a:cubicBezTo>
                <a:cubicBezTo>
                  <a:pt x="0" y="95"/>
                  <a:pt x="2" y="97"/>
                  <a:pt x="4" y="97"/>
                </a:cubicBezTo>
                <a:cubicBezTo>
                  <a:pt x="24" y="97"/>
                  <a:pt x="24" y="97"/>
                  <a:pt x="24" y="97"/>
                </a:cubicBezTo>
                <a:cubicBezTo>
                  <a:pt x="26" y="97"/>
                  <a:pt x="28" y="95"/>
                  <a:pt x="28" y="93"/>
                </a:cubicBezTo>
                <a:cubicBezTo>
                  <a:pt x="28" y="92"/>
                  <a:pt x="28" y="92"/>
                  <a:pt x="28" y="92"/>
                </a:cubicBezTo>
                <a:cubicBezTo>
                  <a:pt x="30" y="93"/>
                  <a:pt x="32" y="94"/>
                  <a:pt x="35" y="94"/>
                </a:cubicBezTo>
                <a:cubicBezTo>
                  <a:pt x="69" y="97"/>
                  <a:pt x="69" y="97"/>
                  <a:pt x="69" y="97"/>
                </a:cubicBezTo>
                <a:cubicBezTo>
                  <a:pt x="69" y="97"/>
                  <a:pt x="70" y="97"/>
                  <a:pt x="70" y="97"/>
                </a:cubicBezTo>
                <a:cubicBezTo>
                  <a:pt x="78" y="97"/>
                  <a:pt x="85" y="90"/>
                  <a:pt x="86" y="82"/>
                </a:cubicBezTo>
                <a:cubicBezTo>
                  <a:pt x="88" y="52"/>
                  <a:pt x="88" y="52"/>
                  <a:pt x="88" y="52"/>
                </a:cubicBezTo>
                <a:cubicBezTo>
                  <a:pt x="88" y="47"/>
                  <a:pt x="87" y="42"/>
                  <a:pt x="84" y="39"/>
                </a:cubicBezTo>
                <a:close/>
                <a:moveTo>
                  <a:pt x="20" y="89"/>
                </a:moveTo>
                <a:cubicBezTo>
                  <a:pt x="8" y="89"/>
                  <a:pt x="8" y="89"/>
                  <a:pt x="8" y="89"/>
                </a:cubicBezTo>
                <a:cubicBezTo>
                  <a:pt x="8" y="41"/>
                  <a:pt x="8" y="41"/>
                  <a:pt x="8" y="41"/>
                </a:cubicBezTo>
                <a:cubicBezTo>
                  <a:pt x="20" y="41"/>
                  <a:pt x="20" y="41"/>
                  <a:pt x="20" y="41"/>
                </a:cubicBezTo>
                <a:cubicBezTo>
                  <a:pt x="20" y="78"/>
                  <a:pt x="20" y="78"/>
                  <a:pt x="20" y="78"/>
                </a:cubicBezTo>
                <a:lnTo>
                  <a:pt x="20" y="89"/>
                </a:lnTo>
                <a:close/>
                <a:moveTo>
                  <a:pt x="78" y="81"/>
                </a:moveTo>
                <a:cubicBezTo>
                  <a:pt x="78" y="85"/>
                  <a:pt x="74" y="89"/>
                  <a:pt x="70" y="89"/>
                </a:cubicBezTo>
                <a:cubicBezTo>
                  <a:pt x="70" y="89"/>
                  <a:pt x="70" y="89"/>
                  <a:pt x="69" y="89"/>
                </a:cubicBezTo>
                <a:cubicBezTo>
                  <a:pt x="35" y="86"/>
                  <a:pt x="35" y="86"/>
                  <a:pt x="35" y="86"/>
                </a:cubicBezTo>
                <a:cubicBezTo>
                  <a:pt x="31" y="86"/>
                  <a:pt x="28" y="82"/>
                  <a:pt x="28" y="78"/>
                </a:cubicBezTo>
                <a:cubicBezTo>
                  <a:pt x="28" y="37"/>
                  <a:pt x="28" y="37"/>
                  <a:pt x="28" y="37"/>
                </a:cubicBezTo>
                <a:cubicBezTo>
                  <a:pt x="28" y="12"/>
                  <a:pt x="28" y="12"/>
                  <a:pt x="28" y="12"/>
                </a:cubicBezTo>
                <a:cubicBezTo>
                  <a:pt x="35" y="17"/>
                  <a:pt x="38" y="25"/>
                  <a:pt x="37" y="34"/>
                </a:cubicBezTo>
                <a:cubicBezTo>
                  <a:pt x="36" y="41"/>
                  <a:pt x="36" y="41"/>
                  <a:pt x="36" y="41"/>
                </a:cubicBezTo>
                <a:cubicBezTo>
                  <a:pt x="36" y="42"/>
                  <a:pt x="36" y="43"/>
                  <a:pt x="37" y="44"/>
                </a:cubicBezTo>
                <a:cubicBezTo>
                  <a:pt x="38" y="45"/>
                  <a:pt x="39" y="45"/>
                  <a:pt x="40" y="45"/>
                </a:cubicBezTo>
                <a:cubicBezTo>
                  <a:pt x="71" y="43"/>
                  <a:pt x="71" y="43"/>
                  <a:pt x="71" y="43"/>
                </a:cubicBezTo>
                <a:cubicBezTo>
                  <a:pt x="74" y="42"/>
                  <a:pt x="76" y="43"/>
                  <a:pt x="78" y="45"/>
                </a:cubicBezTo>
                <a:cubicBezTo>
                  <a:pt x="80" y="47"/>
                  <a:pt x="80" y="49"/>
                  <a:pt x="80" y="51"/>
                </a:cubicBezTo>
                <a:lnTo>
                  <a:pt x="78" y="8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95" name="Google Shape;295;p4"/>
          <p:cNvSpPr txBox="1"/>
          <p:nvPr/>
        </p:nvSpPr>
        <p:spPr>
          <a:xfrm>
            <a:off x="656963" y="4356296"/>
            <a:ext cx="3099915" cy="507831"/>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1800"/>
              <a:buFont typeface="Arial"/>
              <a:buNone/>
            </a:pPr>
            <a:r>
              <a:rPr lang="en-US" sz="1800" b="0" i="1" u="none" strike="noStrike" cap="none">
                <a:solidFill>
                  <a:schemeClr val="accent1"/>
                </a:solidFill>
                <a:latin typeface="Arial"/>
                <a:ea typeface="Arial"/>
                <a:cs typeface="Arial"/>
                <a:sym typeface="Arial"/>
              </a:rPr>
              <a:t>Physician  Resources</a:t>
            </a:r>
            <a:endParaRPr sz="1800" b="0" i="1" u="none" strike="noStrike" cap="none">
              <a:solidFill>
                <a:schemeClr val="accent1"/>
              </a:solidFill>
              <a:latin typeface="Arial"/>
              <a:ea typeface="Arial"/>
              <a:cs typeface="Arial"/>
              <a:sym typeface="Arial"/>
            </a:endParaRPr>
          </a:p>
        </p:txBody>
      </p:sp>
      <p:sp>
        <p:nvSpPr>
          <p:cNvPr id="296" name="Google Shape;296;p4"/>
          <p:cNvSpPr txBox="1"/>
          <p:nvPr/>
        </p:nvSpPr>
        <p:spPr>
          <a:xfrm>
            <a:off x="1597271" y="1209728"/>
            <a:ext cx="2728198" cy="460832"/>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1800"/>
              <a:buFont typeface="Arial"/>
              <a:buNone/>
            </a:pPr>
            <a:r>
              <a:rPr lang="en-US" sz="1800" b="0" i="1" u="none" strike="noStrike" cap="none">
                <a:solidFill>
                  <a:schemeClr val="accent1"/>
                </a:solidFill>
                <a:latin typeface="Arial"/>
                <a:ea typeface="Arial"/>
                <a:cs typeface="Arial"/>
                <a:sym typeface="Arial"/>
              </a:rPr>
              <a:t>Education</a:t>
            </a:r>
            <a:endParaRPr sz="1800" b="0" i="1" u="none" strike="noStrike" cap="none">
              <a:solidFill>
                <a:schemeClr val="accent1"/>
              </a:solidFill>
              <a:latin typeface="Arial"/>
              <a:ea typeface="Arial"/>
              <a:cs typeface="Arial"/>
              <a:sym typeface="Arial"/>
            </a:endParaRPr>
          </a:p>
        </p:txBody>
      </p:sp>
      <p:sp>
        <p:nvSpPr>
          <p:cNvPr id="297" name="Google Shape;297;p4"/>
          <p:cNvSpPr txBox="1"/>
          <p:nvPr/>
        </p:nvSpPr>
        <p:spPr>
          <a:xfrm>
            <a:off x="6716973" y="5585983"/>
            <a:ext cx="4255106" cy="46083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1" u="none" strike="noStrike" cap="none" dirty="0">
                <a:solidFill>
                  <a:schemeClr val="accent1"/>
                </a:solidFill>
                <a:latin typeface="Arial"/>
                <a:ea typeface="Arial"/>
                <a:cs typeface="Arial"/>
                <a:sym typeface="Arial"/>
              </a:rPr>
              <a:t>Strategic Partners</a:t>
            </a:r>
            <a:endParaRPr sz="1800" b="0" i="1" u="none" strike="noStrike" cap="none" dirty="0">
              <a:solidFill>
                <a:schemeClr val="accent1"/>
              </a:solidFill>
              <a:latin typeface="Arial"/>
              <a:ea typeface="Arial"/>
              <a:cs typeface="Arial"/>
              <a:sym typeface="Arial"/>
            </a:endParaRPr>
          </a:p>
        </p:txBody>
      </p:sp>
      <p:sp>
        <p:nvSpPr>
          <p:cNvPr id="298" name="Google Shape;298;p4"/>
          <p:cNvSpPr txBox="1"/>
          <p:nvPr/>
        </p:nvSpPr>
        <p:spPr>
          <a:xfrm>
            <a:off x="7715980" y="1250001"/>
            <a:ext cx="2438710" cy="46083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1" u="none" strike="noStrike" cap="none">
                <a:solidFill>
                  <a:schemeClr val="accent1"/>
                </a:solidFill>
                <a:latin typeface="Arial"/>
                <a:ea typeface="Arial"/>
                <a:cs typeface="Arial"/>
                <a:sym typeface="Arial"/>
              </a:rPr>
              <a:t>Community </a:t>
            </a:r>
            <a:endParaRPr sz="1800" b="0" i="1" u="none" strike="noStrike" cap="none">
              <a:solidFill>
                <a:schemeClr val="accent1"/>
              </a:solidFill>
              <a:latin typeface="Arial"/>
              <a:ea typeface="Arial"/>
              <a:cs typeface="Arial"/>
              <a:sym typeface="Arial"/>
            </a:endParaRPr>
          </a:p>
        </p:txBody>
      </p:sp>
      <p:sp>
        <p:nvSpPr>
          <p:cNvPr id="299" name="Google Shape;299;p4"/>
          <p:cNvSpPr/>
          <p:nvPr/>
        </p:nvSpPr>
        <p:spPr>
          <a:xfrm>
            <a:off x="4986064" y="2344945"/>
            <a:ext cx="2268114" cy="226811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0" name="Google Shape;300;p4"/>
          <p:cNvSpPr txBox="1"/>
          <p:nvPr/>
        </p:nvSpPr>
        <p:spPr>
          <a:xfrm>
            <a:off x="4986065" y="3172394"/>
            <a:ext cx="226811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lt1"/>
                </a:solidFill>
                <a:latin typeface="Arial"/>
                <a:ea typeface="Arial"/>
                <a:cs typeface="Arial"/>
                <a:sym typeface="Arial"/>
              </a:rPr>
              <a:t>Physician Community</a:t>
            </a:r>
            <a:endParaRPr sz="1400" b="0" i="0" u="none" strike="noStrike" cap="none">
              <a:solidFill>
                <a:srgbClr val="000000"/>
              </a:solidFill>
              <a:latin typeface="Arial"/>
              <a:ea typeface="Arial"/>
              <a:cs typeface="Arial"/>
              <a:sym typeface="Arial"/>
            </a:endParaRPr>
          </a:p>
        </p:txBody>
      </p:sp>
      <p:sp>
        <p:nvSpPr>
          <p:cNvPr id="301" name="Google Shape;301;p4"/>
          <p:cNvSpPr/>
          <p:nvPr/>
        </p:nvSpPr>
        <p:spPr>
          <a:xfrm>
            <a:off x="3654632" y="2734803"/>
            <a:ext cx="701268" cy="66878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2" name="Google Shape;302;p4"/>
          <p:cNvSpPr txBox="1"/>
          <p:nvPr/>
        </p:nvSpPr>
        <p:spPr>
          <a:xfrm>
            <a:off x="261425" y="3196615"/>
            <a:ext cx="3266397" cy="523220"/>
          </a:xfrm>
          <a:prstGeom prst="rect">
            <a:avLst/>
          </a:prstGeom>
          <a:noFill/>
          <a:ln>
            <a:noFill/>
          </a:ln>
        </p:spPr>
        <p:txBody>
          <a:bodyPr spcFirstLastPara="1" wrap="square" lIns="0" tIns="45700" rIns="0"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Century Gothic"/>
                <a:ea typeface="Century Gothic"/>
                <a:cs typeface="Century Gothic"/>
                <a:sym typeface="Century Gothic"/>
              </a:rPr>
              <a:t>Policy input, interviews with HIMSS Media; Pre-Con Symposium Planning</a:t>
            </a:r>
            <a:endParaRPr sz="1400" b="0" i="0" u="none" strike="noStrike" cap="none">
              <a:solidFill>
                <a:schemeClr val="lt2"/>
              </a:solidFill>
              <a:latin typeface="Century Gothic"/>
              <a:ea typeface="Century Gothic"/>
              <a:cs typeface="Century Gothic"/>
              <a:sym typeface="Century Gothic"/>
            </a:endParaRPr>
          </a:p>
        </p:txBody>
      </p:sp>
      <p:sp>
        <p:nvSpPr>
          <p:cNvPr id="303" name="Google Shape;303;p4"/>
          <p:cNvSpPr txBox="1"/>
          <p:nvPr/>
        </p:nvSpPr>
        <p:spPr>
          <a:xfrm>
            <a:off x="851474" y="2670688"/>
            <a:ext cx="2728198" cy="460832"/>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1800"/>
              <a:buFont typeface="Arial"/>
              <a:buNone/>
            </a:pPr>
            <a:r>
              <a:rPr lang="en-US" sz="1800" b="0" i="1" u="none" strike="noStrike" cap="none">
                <a:solidFill>
                  <a:schemeClr val="accent1"/>
                </a:solidFill>
                <a:latin typeface="Arial"/>
                <a:ea typeface="Arial"/>
                <a:cs typeface="Arial"/>
                <a:sym typeface="Arial"/>
              </a:rPr>
              <a:t>Thought Leadership</a:t>
            </a:r>
            <a:endParaRPr sz="1800" b="0" i="1" u="none" strike="noStrike" cap="none">
              <a:solidFill>
                <a:schemeClr val="accent1"/>
              </a:solidFill>
              <a:latin typeface="Arial"/>
              <a:ea typeface="Arial"/>
              <a:cs typeface="Arial"/>
              <a:sym typeface="Arial"/>
            </a:endParaRPr>
          </a:p>
        </p:txBody>
      </p:sp>
      <p:sp>
        <p:nvSpPr>
          <p:cNvPr id="304" name="Google Shape;304;p4"/>
          <p:cNvSpPr/>
          <p:nvPr/>
        </p:nvSpPr>
        <p:spPr>
          <a:xfrm>
            <a:off x="7690816" y="2651457"/>
            <a:ext cx="701268" cy="7012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5" name="Google Shape;305;p4"/>
          <p:cNvSpPr txBox="1"/>
          <p:nvPr/>
        </p:nvSpPr>
        <p:spPr>
          <a:xfrm>
            <a:off x="8652687" y="3002091"/>
            <a:ext cx="2633733" cy="52322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Century Gothic"/>
                <a:ea typeface="Century Gothic"/>
                <a:cs typeface="Century Gothic"/>
                <a:sym typeface="Century Gothic"/>
              </a:rPr>
              <a:t>Value of CMIO; CMIO Roundtable</a:t>
            </a:r>
            <a:endParaRPr sz="1400" b="0" i="0" u="none" strike="noStrike" cap="none">
              <a:solidFill>
                <a:schemeClr val="lt2"/>
              </a:solidFill>
              <a:latin typeface="Century Gothic"/>
              <a:ea typeface="Century Gothic"/>
              <a:cs typeface="Century Gothic"/>
              <a:sym typeface="Century Gothic"/>
            </a:endParaRPr>
          </a:p>
        </p:txBody>
      </p:sp>
      <p:sp>
        <p:nvSpPr>
          <p:cNvPr id="306" name="Google Shape;306;p4"/>
          <p:cNvSpPr txBox="1"/>
          <p:nvPr/>
        </p:nvSpPr>
        <p:spPr>
          <a:xfrm>
            <a:off x="8548018" y="2566559"/>
            <a:ext cx="2087382" cy="46083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1" u="none" strike="noStrike" cap="none">
                <a:solidFill>
                  <a:schemeClr val="accent1"/>
                </a:solidFill>
                <a:latin typeface="Arial"/>
                <a:ea typeface="Arial"/>
                <a:cs typeface="Arial"/>
                <a:sym typeface="Arial"/>
              </a:rPr>
              <a:t>CMIOs</a:t>
            </a:r>
            <a:endParaRPr sz="1800" b="0" i="1" u="none" strike="noStrike" cap="none">
              <a:solidFill>
                <a:schemeClr val="accent1"/>
              </a:solidFill>
              <a:latin typeface="Arial"/>
              <a:ea typeface="Arial"/>
              <a:cs typeface="Arial"/>
              <a:sym typeface="Arial"/>
            </a:endParaRPr>
          </a:p>
        </p:txBody>
      </p:sp>
      <p:sp>
        <p:nvSpPr>
          <p:cNvPr id="307" name="Google Shape;307;p4"/>
          <p:cNvSpPr/>
          <p:nvPr/>
        </p:nvSpPr>
        <p:spPr>
          <a:xfrm>
            <a:off x="7715980" y="4174731"/>
            <a:ext cx="701268" cy="7012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8" name="Google Shape;308;p4"/>
          <p:cNvSpPr/>
          <p:nvPr/>
        </p:nvSpPr>
        <p:spPr>
          <a:xfrm>
            <a:off x="7898339" y="4356296"/>
            <a:ext cx="336550" cy="338138"/>
          </a:xfrm>
          <a:custGeom>
            <a:avLst/>
            <a:gdLst/>
            <a:ahLst/>
            <a:cxnLst/>
            <a:rect l="l" t="t" r="r" b="b"/>
            <a:pathLst>
              <a:path w="96" h="96" extrusionOk="0">
                <a:moveTo>
                  <a:pt x="88" y="73"/>
                </a:moveTo>
                <a:cubicBezTo>
                  <a:pt x="88" y="56"/>
                  <a:pt x="88" y="56"/>
                  <a:pt x="88" y="56"/>
                </a:cubicBezTo>
                <a:cubicBezTo>
                  <a:pt x="88" y="49"/>
                  <a:pt x="83" y="44"/>
                  <a:pt x="76" y="44"/>
                </a:cubicBezTo>
                <a:cubicBezTo>
                  <a:pt x="52" y="44"/>
                  <a:pt x="52" y="44"/>
                  <a:pt x="52" y="44"/>
                </a:cubicBezTo>
                <a:cubicBezTo>
                  <a:pt x="52" y="23"/>
                  <a:pt x="52" y="23"/>
                  <a:pt x="52" y="23"/>
                </a:cubicBezTo>
                <a:cubicBezTo>
                  <a:pt x="57" y="22"/>
                  <a:pt x="60" y="17"/>
                  <a:pt x="60" y="12"/>
                </a:cubicBezTo>
                <a:cubicBezTo>
                  <a:pt x="60" y="5"/>
                  <a:pt x="55" y="0"/>
                  <a:pt x="48" y="0"/>
                </a:cubicBezTo>
                <a:cubicBezTo>
                  <a:pt x="41" y="0"/>
                  <a:pt x="36" y="5"/>
                  <a:pt x="36" y="12"/>
                </a:cubicBezTo>
                <a:cubicBezTo>
                  <a:pt x="36" y="17"/>
                  <a:pt x="39" y="22"/>
                  <a:pt x="44" y="23"/>
                </a:cubicBezTo>
                <a:cubicBezTo>
                  <a:pt x="44" y="44"/>
                  <a:pt x="44" y="44"/>
                  <a:pt x="44" y="44"/>
                </a:cubicBezTo>
                <a:cubicBezTo>
                  <a:pt x="20" y="44"/>
                  <a:pt x="20" y="44"/>
                  <a:pt x="20" y="44"/>
                </a:cubicBezTo>
                <a:cubicBezTo>
                  <a:pt x="13" y="44"/>
                  <a:pt x="8" y="49"/>
                  <a:pt x="8" y="56"/>
                </a:cubicBezTo>
                <a:cubicBezTo>
                  <a:pt x="8" y="73"/>
                  <a:pt x="8" y="73"/>
                  <a:pt x="8" y="73"/>
                </a:cubicBezTo>
                <a:cubicBezTo>
                  <a:pt x="3" y="74"/>
                  <a:pt x="0" y="79"/>
                  <a:pt x="0" y="84"/>
                </a:cubicBezTo>
                <a:cubicBezTo>
                  <a:pt x="0" y="91"/>
                  <a:pt x="5" y="96"/>
                  <a:pt x="12" y="96"/>
                </a:cubicBezTo>
                <a:cubicBezTo>
                  <a:pt x="19" y="96"/>
                  <a:pt x="24" y="91"/>
                  <a:pt x="24" y="84"/>
                </a:cubicBezTo>
                <a:cubicBezTo>
                  <a:pt x="24" y="79"/>
                  <a:pt x="21" y="74"/>
                  <a:pt x="16" y="73"/>
                </a:cubicBezTo>
                <a:cubicBezTo>
                  <a:pt x="16" y="56"/>
                  <a:pt x="16" y="56"/>
                  <a:pt x="16" y="56"/>
                </a:cubicBezTo>
                <a:cubicBezTo>
                  <a:pt x="16" y="54"/>
                  <a:pt x="18" y="52"/>
                  <a:pt x="20" y="52"/>
                </a:cubicBezTo>
                <a:cubicBezTo>
                  <a:pt x="44" y="52"/>
                  <a:pt x="44" y="52"/>
                  <a:pt x="44" y="52"/>
                </a:cubicBezTo>
                <a:cubicBezTo>
                  <a:pt x="44" y="73"/>
                  <a:pt x="44" y="73"/>
                  <a:pt x="44" y="73"/>
                </a:cubicBezTo>
                <a:cubicBezTo>
                  <a:pt x="39" y="74"/>
                  <a:pt x="36" y="79"/>
                  <a:pt x="36" y="84"/>
                </a:cubicBezTo>
                <a:cubicBezTo>
                  <a:pt x="36" y="91"/>
                  <a:pt x="41" y="96"/>
                  <a:pt x="48" y="96"/>
                </a:cubicBezTo>
                <a:cubicBezTo>
                  <a:pt x="55" y="96"/>
                  <a:pt x="60" y="91"/>
                  <a:pt x="60" y="84"/>
                </a:cubicBezTo>
                <a:cubicBezTo>
                  <a:pt x="60" y="79"/>
                  <a:pt x="57" y="74"/>
                  <a:pt x="52" y="73"/>
                </a:cubicBezTo>
                <a:cubicBezTo>
                  <a:pt x="52" y="52"/>
                  <a:pt x="52" y="52"/>
                  <a:pt x="52" y="52"/>
                </a:cubicBezTo>
                <a:cubicBezTo>
                  <a:pt x="76" y="52"/>
                  <a:pt x="76" y="52"/>
                  <a:pt x="76" y="52"/>
                </a:cubicBezTo>
                <a:cubicBezTo>
                  <a:pt x="78" y="52"/>
                  <a:pt x="80" y="54"/>
                  <a:pt x="80" y="56"/>
                </a:cubicBezTo>
                <a:cubicBezTo>
                  <a:pt x="80" y="73"/>
                  <a:pt x="80" y="73"/>
                  <a:pt x="80" y="73"/>
                </a:cubicBezTo>
                <a:cubicBezTo>
                  <a:pt x="75" y="74"/>
                  <a:pt x="72" y="79"/>
                  <a:pt x="72" y="84"/>
                </a:cubicBezTo>
                <a:cubicBezTo>
                  <a:pt x="72" y="91"/>
                  <a:pt x="77" y="96"/>
                  <a:pt x="84" y="96"/>
                </a:cubicBezTo>
                <a:cubicBezTo>
                  <a:pt x="91" y="96"/>
                  <a:pt x="96" y="91"/>
                  <a:pt x="96" y="84"/>
                </a:cubicBezTo>
                <a:cubicBezTo>
                  <a:pt x="96" y="79"/>
                  <a:pt x="93" y="74"/>
                  <a:pt x="88" y="73"/>
                </a:cubicBezTo>
                <a:close/>
                <a:moveTo>
                  <a:pt x="12" y="88"/>
                </a:moveTo>
                <a:cubicBezTo>
                  <a:pt x="10" y="88"/>
                  <a:pt x="8" y="86"/>
                  <a:pt x="8" y="84"/>
                </a:cubicBezTo>
                <a:cubicBezTo>
                  <a:pt x="8" y="82"/>
                  <a:pt x="10" y="80"/>
                  <a:pt x="12" y="80"/>
                </a:cubicBezTo>
                <a:cubicBezTo>
                  <a:pt x="14" y="80"/>
                  <a:pt x="16" y="82"/>
                  <a:pt x="16" y="84"/>
                </a:cubicBezTo>
                <a:cubicBezTo>
                  <a:pt x="16" y="86"/>
                  <a:pt x="14" y="88"/>
                  <a:pt x="12" y="88"/>
                </a:cubicBezTo>
                <a:close/>
                <a:moveTo>
                  <a:pt x="48" y="8"/>
                </a:moveTo>
                <a:cubicBezTo>
                  <a:pt x="50" y="8"/>
                  <a:pt x="52" y="10"/>
                  <a:pt x="52" y="12"/>
                </a:cubicBezTo>
                <a:cubicBezTo>
                  <a:pt x="52" y="14"/>
                  <a:pt x="50" y="16"/>
                  <a:pt x="48" y="16"/>
                </a:cubicBezTo>
                <a:cubicBezTo>
                  <a:pt x="46" y="16"/>
                  <a:pt x="44" y="14"/>
                  <a:pt x="44" y="12"/>
                </a:cubicBezTo>
                <a:cubicBezTo>
                  <a:pt x="44" y="10"/>
                  <a:pt x="46" y="8"/>
                  <a:pt x="48" y="8"/>
                </a:cubicBezTo>
                <a:close/>
                <a:moveTo>
                  <a:pt x="48" y="88"/>
                </a:moveTo>
                <a:cubicBezTo>
                  <a:pt x="46" y="88"/>
                  <a:pt x="44" y="86"/>
                  <a:pt x="44" y="84"/>
                </a:cubicBezTo>
                <a:cubicBezTo>
                  <a:pt x="44" y="82"/>
                  <a:pt x="46" y="80"/>
                  <a:pt x="48" y="80"/>
                </a:cubicBezTo>
                <a:cubicBezTo>
                  <a:pt x="50" y="80"/>
                  <a:pt x="52" y="82"/>
                  <a:pt x="52" y="84"/>
                </a:cubicBezTo>
                <a:cubicBezTo>
                  <a:pt x="52" y="86"/>
                  <a:pt x="50" y="88"/>
                  <a:pt x="48" y="88"/>
                </a:cubicBezTo>
                <a:close/>
                <a:moveTo>
                  <a:pt x="84" y="88"/>
                </a:moveTo>
                <a:cubicBezTo>
                  <a:pt x="82" y="88"/>
                  <a:pt x="80" y="86"/>
                  <a:pt x="80" y="84"/>
                </a:cubicBezTo>
                <a:cubicBezTo>
                  <a:pt x="80" y="82"/>
                  <a:pt x="82" y="80"/>
                  <a:pt x="84" y="80"/>
                </a:cubicBezTo>
                <a:cubicBezTo>
                  <a:pt x="86" y="80"/>
                  <a:pt x="88" y="82"/>
                  <a:pt x="88" y="84"/>
                </a:cubicBezTo>
                <a:cubicBezTo>
                  <a:pt x="88" y="86"/>
                  <a:pt x="86" y="88"/>
                  <a:pt x="84"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09" name="Google Shape;309;p4"/>
          <p:cNvSpPr txBox="1"/>
          <p:nvPr/>
        </p:nvSpPr>
        <p:spPr>
          <a:xfrm>
            <a:off x="8401182" y="4094273"/>
            <a:ext cx="3473070" cy="5078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1" u="none" strike="noStrike" cap="none">
                <a:solidFill>
                  <a:schemeClr val="accent1"/>
                </a:solidFill>
                <a:latin typeface="Arial"/>
                <a:ea typeface="Arial"/>
                <a:cs typeface="Arial"/>
                <a:sym typeface="Arial"/>
              </a:rPr>
              <a:t>Education Task Force </a:t>
            </a:r>
            <a:r>
              <a:rPr lang="en-US" sz="1000" b="0" i="1" u="none" strike="noStrike" cap="none">
                <a:solidFill>
                  <a:schemeClr val="accent1"/>
                </a:solidFill>
                <a:latin typeface="Arial"/>
                <a:ea typeface="Arial"/>
                <a:cs typeface="Arial"/>
                <a:sym typeface="Arial"/>
              </a:rPr>
              <a:t> </a:t>
            </a:r>
            <a:endParaRPr sz="1000" b="0" i="1" u="none" strike="noStrike" cap="none">
              <a:solidFill>
                <a:schemeClr val="accent1"/>
              </a:solidFill>
              <a:latin typeface="Arial"/>
              <a:ea typeface="Arial"/>
              <a:cs typeface="Arial"/>
              <a:sym typeface="Arial"/>
            </a:endParaRPr>
          </a:p>
        </p:txBody>
      </p:sp>
      <p:sp>
        <p:nvSpPr>
          <p:cNvPr id="310" name="Google Shape;310;p4"/>
          <p:cNvSpPr txBox="1"/>
          <p:nvPr/>
        </p:nvSpPr>
        <p:spPr>
          <a:xfrm>
            <a:off x="6820429" y="6030785"/>
            <a:ext cx="3193638" cy="52322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Century Gothic"/>
                <a:ea typeface="Century Gothic"/>
                <a:cs typeface="Century Gothic"/>
                <a:sym typeface="Century Gothic"/>
              </a:rPr>
              <a:t>AMDIS, PEHRC with CMSS, AHA, Heart Rhythm Society, AMA</a:t>
            </a:r>
            <a:endParaRPr sz="1400" b="0" i="0" u="none" strike="noStrike" cap="none">
              <a:solidFill>
                <a:srgbClr val="000000"/>
              </a:solidFill>
              <a:latin typeface="Arial"/>
              <a:ea typeface="Arial"/>
              <a:cs typeface="Arial"/>
              <a:sym typeface="Arial"/>
            </a:endParaRPr>
          </a:p>
        </p:txBody>
      </p:sp>
      <p:pic>
        <p:nvPicPr>
          <p:cNvPr id="311" name="Google Shape;311;p4"/>
          <p:cNvPicPr preferRelativeResize="0"/>
          <p:nvPr/>
        </p:nvPicPr>
        <p:blipFill rotWithShape="1">
          <a:blip r:embed="rId4">
            <a:alphaModFix/>
          </a:blip>
          <a:srcRect/>
          <a:stretch/>
        </p:blipFill>
        <p:spPr>
          <a:xfrm>
            <a:off x="5267397" y="1270242"/>
            <a:ext cx="427400" cy="427400"/>
          </a:xfrm>
          <a:prstGeom prst="rect">
            <a:avLst/>
          </a:prstGeom>
          <a:noFill/>
          <a:ln>
            <a:noFill/>
          </a:ln>
        </p:spPr>
      </p:pic>
      <p:pic>
        <p:nvPicPr>
          <p:cNvPr id="312" name="Google Shape;312;p4"/>
          <p:cNvPicPr preferRelativeResize="0"/>
          <p:nvPr/>
        </p:nvPicPr>
        <p:blipFill rotWithShape="1">
          <a:blip r:embed="rId5">
            <a:alphaModFix/>
          </a:blip>
          <a:srcRect/>
          <a:stretch/>
        </p:blipFill>
        <p:spPr>
          <a:xfrm>
            <a:off x="3842548" y="2952704"/>
            <a:ext cx="304003" cy="396125"/>
          </a:xfrm>
          <a:prstGeom prst="rect">
            <a:avLst/>
          </a:prstGeom>
          <a:noFill/>
          <a:ln>
            <a:noFill/>
          </a:ln>
        </p:spPr>
      </p:pic>
      <p:pic>
        <p:nvPicPr>
          <p:cNvPr id="313" name="Google Shape;313;p4"/>
          <p:cNvPicPr preferRelativeResize="0"/>
          <p:nvPr/>
        </p:nvPicPr>
        <p:blipFill rotWithShape="1">
          <a:blip r:embed="rId6">
            <a:alphaModFix/>
          </a:blip>
          <a:srcRect/>
          <a:stretch/>
        </p:blipFill>
        <p:spPr>
          <a:xfrm>
            <a:off x="5934242" y="5602887"/>
            <a:ext cx="371757" cy="375802"/>
          </a:xfrm>
          <a:prstGeom prst="rect">
            <a:avLst/>
          </a:prstGeom>
          <a:noFill/>
          <a:ln>
            <a:noFill/>
          </a:ln>
        </p:spPr>
      </p:pic>
      <p:sp>
        <p:nvSpPr>
          <p:cNvPr id="314" name="Google Shape;314;p4"/>
          <p:cNvSpPr txBox="1"/>
          <p:nvPr/>
        </p:nvSpPr>
        <p:spPr>
          <a:xfrm>
            <a:off x="7901740" y="1714375"/>
            <a:ext cx="2947041" cy="73866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Century Gothic"/>
                <a:ea typeface="Century Gothic"/>
                <a:cs typeface="Century Gothic"/>
                <a:sym typeface="Century Gothic"/>
              </a:rPr>
              <a:t>Volunteer efforts include –CMIO Roundtable &amp; Workgroups, Clinician Circle (ambassador)</a:t>
            </a:r>
            <a:endParaRPr sz="1400" b="0" i="0" u="none" strike="noStrike" cap="none">
              <a:solidFill>
                <a:schemeClr val="lt2"/>
              </a:solidFill>
              <a:latin typeface="Century Gothic"/>
              <a:ea typeface="Century Gothic"/>
              <a:cs typeface="Century Gothic"/>
              <a:sym typeface="Century Gothic"/>
            </a:endParaRPr>
          </a:p>
        </p:txBody>
      </p:sp>
      <p:pic>
        <p:nvPicPr>
          <p:cNvPr id="315" name="Google Shape;315;p4"/>
          <p:cNvPicPr preferRelativeResize="0"/>
          <p:nvPr/>
        </p:nvPicPr>
        <p:blipFill rotWithShape="1">
          <a:blip r:embed="rId7">
            <a:alphaModFix/>
          </a:blip>
          <a:srcRect/>
          <a:stretch/>
        </p:blipFill>
        <p:spPr>
          <a:xfrm>
            <a:off x="7865676" y="2759535"/>
            <a:ext cx="470357" cy="391432"/>
          </a:xfrm>
          <a:prstGeom prst="rect">
            <a:avLst/>
          </a:prstGeom>
          <a:noFill/>
          <a:ln>
            <a:noFill/>
          </a:ln>
        </p:spPr>
      </p:pic>
      <p:sp>
        <p:nvSpPr>
          <p:cNvPr id="316" name="Google Shape;316;p4"/>
          <p:cNvSpPr txBox="1"/>
          <p:nvPr/>
        </p:nvSpPr>
        <p:spPr>
          <a:xfrm>
            <a:off x="8524361" y="4505784"/>
            <a:ext cx="3193638" cy="52322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Century Gothic"/>
                <a:ea typeface="Century Gothic"/>
                <a:cs typeface="Century Gothic"/>
                <a:sym typeface="Century Gothic"/>
              </a:rPr>
              <a:t>Drive education and content for  Community</a:t>
            </a:r>
            <a:endParaRPr sz="1400" b="0" i="0" u="none" strike="noStrike" cap="none">
              <a:solidFill>
                <a:schemeClr val="lt2"/>
              </a:solidFill>
              <a:latin typeface="Century Gothic"/>
              <a:ea typeface="Century Gothic"/>
              <a:cs typeface="Century Gothic"/>
              <a:sym typeface="Century Gothic"/>
            </a:endParaRPr>
          </a:p>
        </p:txBody>
      </p:sp>
      <p:pic>
        <p:nvPicPr>
          <p:cNvPr id="317" name="Google Shape;317;p4"/>
          <p:cNvPicPr preferRelativeResize="0"/>
          <p:nvPr/>
        </p:nvPicPr>
        <p:blipFill rotWithShape="1">
          <a:blip r:embed="rId8">
            <a:alphaModFix/>
          </a:blip>
          <a:srcRect/>
          <a:stretch/>
        </p:blipFill>
        <p:spPr>
          <a:xfrm>
            <a:off x="6936038" y="1483942"/>
            <a:ext cx="482600" cy="502910"/>
          </a:xfrm>
          <a:prstGeom prst="rect">
            <a:avLst/>
          </a:prstGeom>
          <a:noFill/>
          <a:ln>
            <a:noFill/>
          </a:ln>
        </p:spPr>
      </p:pic>
      <p:sp>
        <p:nvSpPr>
          <p:cNvPr id="318" name="Google Shape;318;p4"/>
          <p:cNvSpPr/>
          <p:nvPr/>
        </p:nvSpPr>
        <p:spPr>
          <a:xfrm>
            <a:off x="4788793" y="1580138"/>
            <a:ext cx="336550" cy="338138"/>
          </a:xfrm>
          <a:custGeom>
            <a:avLst/>
            <a:gdLst/>
            <a:ahLst/>
            <a:cxnLst/>
            <a:rect l="l" t="t" r="r" b="b"/>
            <a:pathLst>
              <a:path w="96" h="96" extrusionOk="0">
                <a:moveTo>
                  <a:pt x="95" y="21"/>
                </a:moveTo>
                <a:cubicBezTo>
                  <a:pt x="75" y="1"/>
                  <a:pt x="75" y="1"/>
                  <a:pt x="75" y="1"/>
                </a:cubicBezTo>
                <a:cubicBezTo>
                  <a:pt x="74" y="0"/>
                  <a:pt x="73" y="0"/>
                  <a:pt x="72" y="0"/>
                </a:cubicBezTo>
                <a:cubicBezTo>
                  <a:pt x="70" y="0"/>
                  <a:pt x="70" y="1"/>
                  <a:pt x="69" y="2"/>
                </a:cubicBezTo>
                <a:cubicBezTo>
                  <a:pt x="58" y="17"/>
                  <a:pt x="58" y="17"/>
                  <a:pt x="58" y="17"/>
                </a:cubicBezTo>
                <a:cubicBezTo>
                  <a:pt x="30" y="28"/>
                  <a:pt x="30" y="28"/>
                  <a:pt x="30" y="28"/>
                </a:cubicBezTo>
                <a:cubicBezTo>
                  <a:pt x="29" y="29"/>
                  <a:pt x="28" y="30"/>
                  <a:pt x="28" y="31"/>
                </a:cubicBezTo>
                <a:cubicBezTo>
                  <a:pt x="28" y="32"/>
                  <a:pt x="28" y="34"/>
                  <a:pt x="29" y="35"/>
                </a:cubicBezTo>
                <a:cubicBezTo>
                  <a:pt x="37" y="43"/>
                  <a:pt x="37" y="43"/>
                  <a:pt x="37" y="43"/>
                </a:cubicBezTo>
                <a:cubicBezTo>
                  <a:pt x="1" y="90"/>
                  <a:pt x="1" y="90"/>
                  <a:pt x="1" y="90"/>
                </a:cubicBezTo>
                <a:cubicBezTo>
                  <a:pt x="0" y="91"/>
                  <a:pt x="0" y="93"/>
                  <a:pt x="1" y="95"/>
                </a:cubicBezTo>
                <a:cubicBezTo>
                  <a:pt x="2" y="96"/>
                  <a:pt x="3" y="96"/>
                  <a:pt x="4" y="96"/>
                </a:cubicBezTo>
                <a:cubicBezTo>
                  <a:pt x="5" y="96"/>
                  <a:pt x="6" y="96"/>
                  <a:pt x="6" y="95"/>
                </a:cubicBezTo>
                <a:cubicBezTo>
                  <a:pt x="53" y="59"/>
                  <a:pt x="53" y="59"/>
                  <a:pt x="53" y="59"/>
                </a:cubicBezTo>
                <a:cubicBezTo>
                  <a:pt x="61" y="67"/>
                  <a:pt x="61" y="67"/>
                  <a:pt x="61" y="67"/>
                </a:cubicBezTo>
                <a:cubicBezTo>
                  <a:pt x="62" y="68"/>
                  <a:pt x="63" y="68"/>
                  <a:pt x="64" y="68"/>
                </a:cubicBezTo>
                <a:cubicBezTo>
                  <a:pt x="64" y="68"/>
                  <a:pt x="64" y="68"/>
                  <a:pt x="65" y="68"/>
                </a:cubicBezTo>
                <a:cubicBezTo>
                  <a:pt x="66" y="68"/>
                  <a:pt x="67" y="67"/>
                  <a:pt x="68" y="66"/>
                </a:cubicBezTo>
                <a:cubicBezTo>
                  <a:pt x="79" y="38"/>
                  <a:pt x="79" y="38"/>
                  <a:pt x="79" y="38"/>
                </a:cubicBezTo>
                <a:cubicBezTo>
                  <a:pt x="94" y="27"/>
                  <a:pt x="94" y="27"/>
                  <a:pt x="94" y="27"/>
                </a:cubicBezTo>
                <a:cubicBezTo>
                  <a:pt x="95" y="27"/>
                  <a:pt x="96" y="26"/>
                  <a:pt x="96" y="24"/>
                </a:cubicBezTo>
                <a:cubicBezTo>
                  <a:pt x="96" y="23"/>
                  <a:pt x="96" y="22"/>
                  <a:pt x="95" y="21"/>
                </a:cubicBezTo>
                <a:close/>
                <a:moveTo>
                  <a:pt x="26" y="70"/>
                </a:moveTo>
                <a:cubicBezTo>
                  <a:pt x="43" y="48"/>
                  <a:pt x="43" y="48"/>
                  <a:pt x="43" y="48"/>
                </a:cubicBezTo>
                <a:cubicBezTo>
                  <a:pt x="48" y="53"/>
                  <a:pt x="48" y="53"/>
                  <a:pt x="48" y="53"/>
                </a:cubicBezTo>
                <a:lnTo>
                  <a:pt x="26" y="70"/>
                </a:lnTo>
                <a:close/>
                <a:moveTo>
                  <a:pt x="74" y="33"/>
                </a:moveTo>
                <a:cubicBezTo>
                  <a:pt x="73" y="33"/>
                  <a:pt x="73" y="34"/>
                  <a:pt x="72" y="34"/>
                </a:cubicBezTo>
                <a:cubicBezTo>
                  <a:pt x="63" y="57"/>
                  <a:pt x="63" y="57"/>
                  <a:pt x="63" y="57"/>
                </a:cubicBezTo>
                <a:cubicBezTo>
                  <a:pt x="39" y="33"/>
                  <a:pt x="39" y="33"/>
                  <a:pt x="39" y="33"/>
                </a:cubicBezTo>
                <a:cubicBezTo>
                  <a:pt x="62" y="24"/>
                  <a:pt x="62" y="24"/>
                  <a:pt x="62" y="24"/>
                </a:cubicBezTo>
                <a:cubicBezTo>
                  <a:pt x="62" y="24"/>
                  <a:pt x="63" y="23"/>
                  <a:pt x="63" y="22"/>
                </a:cubicBezTo>
                <a:cubicBezTo>
                  <a:pt x="72" y="10"/>
                  <a:pt x="72" y="10"/>
                  <a:pt x="72" y="10"/>
                </a:cubicBezTo>
                <a:cubicBezTo>
                  <a:pt x="86" y="24"/>
                  <a:pt x="86" y="24"/>
                  <a:pt x="86" y="24"/>
                </a:cubicBezTo>
                <a:lnTo>
                  <a:pt x="74" y="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19" name="Google Shape;319;p4"/>
          <p:cNvSpPr txBox="1"/>
          <p:nvPr/>
        </p:nvSpPr>
        <p:spPr>
          <a:xfrm>
            <a:off x="42262" y="5692231"/>
            <a:ext cx="647624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lt1"/>
                </a:solidFill>
                <a:latin typeface="Century Gothic"/>
                <a:ea typeface="Century Gothic"/>
                <a:cs typeface="Century Gothic"/>
                <a:sym typeface="Century Gothic"/>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www.himss.org/membership-participation/physician</a:t>
            </a:r>
            <a:r>
              <a:rPr lang="en-US" sz="1600" b="1" i="0" u="none" strike="noStrike" cap="none">
                <a:solidFill>
                  <a:schemeClr val="lt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320" name="Google Shape;320;p4"/>
          <p:cNvPicPr preferRelativeResize="0"/>
          <p:nvPr/>
        </p:nvPicPr>
        <p:blipFill>
          <a:blip r:embed="rId10">
            <a:alphaModFix/>
          </a:blip>
          <a:stretch>
            <a:fillRect/>
          </a:stretch>
        </p:blipFill>
        <p:spPr>
          <a:xfrm>
            <a:off x="10014067" y="6169667"/>
            <a:ext cx="1253875" cy="447675"/>
          </a:xfrm>
          <a:prstGeom prst="rect">
            <a:avLst/>
          </a:prstGeom>
          <a:noFill/>
          <a:ln>
            <a:noFill/>
          </a:ln>
        </p:spPr>
      </p:pic>
      <p:pic>
        <p:nvPicPr>
          <p:cNvPr id="2" name="Picture 1"/>
          <p:cNvPicPr>
            <a:picLocks noChangeAspect="1"/>
          </p:cNvPicPr>
          <p:nvPr/>
        </p:nvPicPr>
        <p:blipFill>
          <a:blip r:embed="rId11"/>
          <a:stretch>
            <a:fillRect/>
          </a:stretch>
        </p:blipFill>
        <p:spPr>
          <a:xfrm>
            <a:off x="10043426" y="6373985"/>
            <a:ext cx="1242994" cy="3600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7"/>
          <p:cNvSpPr txBox="1">
            <a:spLocks noGrp="1"/>
          </p:cNvSpPr>
          <p:nvPr>
            <p:ph type="title"/>
          </p:nvPr>
        </p:nvSpPr>
        <p:spPr>
          <a:xfrm>
            <a:off x="753961" y="570271"/>
            <a:ext cx="9398571" cy="835082"/>
          </a:xfrm>
          <a:prstGeom prst="rect">
            <a:avLst/>
          </a:prstGeom>
          <a:noFill/>
          <a:ln>
            <a:noFill/>
          </a:ln>
        </p:spPr>
        <p:txBody>
          <a:bodyPr spcFirstLastPara="1" wrap="square" lIns="0" tIns="0" rIns="0" bIns="0" anchor="t" anchorCtr="0">
            <a:noAutofit/>
          </a:bodyPr>
          <a:lstStyle/>
          <a:p>
            <a:pPr marL="0" lvl="0" indent="0" algn="l" rtl="0">
              <a:lnSpc>
                <a:spcPct val="75000"/>
              </a:lnSpc>
              <a:spcBef>
                <a:spcPts val="0"/>
              </a:spcBef>
              <a:spcAft>
                <a:spcPts val="0"/>
              </a:spcAft>
              <a:buSzPts val="3600"/>
              <a:buNone/>
            </a:pPr>
            <a:r>
              <a:rPr lang="en-US"/>
              <a:t>Beyond the Pandemic: Telehealth, Virtual Care and the Road Ahead</a:t>
            </a:r>
            <a:br>
              <a:rPr lang="en-US"/>
            </a:br>
            <a:r>
              <a:rPr lang="en-US" sz="2400">
                <a:solidFill>
                  <a:srgbClr val="FF0000"/>
                </a:solidFill>
              </a:rPr>
              <a:t/>
            </a:r>
            <a:br>
              <a:rPr lang="en-US" sz="2400">
                <a:solidFill>
                  <a:srgbClr val="FF0000"/>
                </a:solidFill>
              </a:rPr>
            </a:br>
            <a:r>
              <a:rPr lang="en-US" sz="2400">
                <a:solidFill>
                  <a:srgbClr val="FF0000"/>
                </a:solidFill>
              </a:rPr>
              <a:t>Learning Objectives</a:t>
            </a:r>
            <a:r>
              <a:rPr lang="en-US"/>
              <a:t/>
            </a:r>
            <a:br>
              <a:rPr lang="en-US"/>
            </a:br>
            <a:r>
              <a:rPr lang="en-US" sz="3200" i="0">
                <a:latin typeface="Century Gothic"/>
                <a:ea typeface="Century Gothic"/>
                <a:cs typeface="Century Gothic"/>
                <a:sym typeface="Century Gothic"/>
              </a:rPr>
              <a:t/>
            </a:r>
            <a:br>
              <a:rPr lang="en-US" sz="3200" i="0">
                <a:latin typeface="Century Gothic"/>
                <a:ea typeface="Century Gothic"/>
                <a:cs typeface="Century Gothic"/>
                <a:sym typeface="Century Gothic"/>
              </a:rPr>
            </a:br>
            <a:r>
              <a:rPr lang="en-US" sz="2000" i="0">
                <a:solidFill>
                  <a:schemeClr val="accent3"/>
                </a:solidFill>
                <a:latin typeface="Century Gothic"/>
                <a:ea typeface="Century Gothic"/>
                <a:cs typeface="Century Gothic"/>
                <a:sym typeface="Century Gothic"/>
              </a:rPr>
              <a:t/>
            </a:r>
            <a:br>
              <a:rPr lang="en-US" sz="2000" i="0">
                <a:solidFill>
                  <a:schemeClr val="accent3"/>
                </a:solidFill>
                <a:latin typeface="Century Gothic"/>
                <a:ea typeface="Century Gothic"/>
                <a:cs typeface="Century Gothic"/>
                <a:sym typeface="Century Gothic"/>
              </a:rPr>
            </a:br>
            <a:endParaRPr sz="2000" i="0">
              <a:latin typeface="Century Gothic"/>
              <a:ea typeface="Century Gothic"/>
              <a:cs typeface="Century Gothic"/>
              <a:sym typeface="Century Gothic"/>
            </a:endParaRPr>
          </a:p>
        </p:txBody>
      </p:sp>
      <p:sp>
        <p:nvSpPr>
          <p:cNvPr id="326" name="Google Shape;326;p7"/>
          <p:cNvSpPr txBox="1">
            <a:spLocks noGrp="1"/>
          </p:cNvSpPr>
          <p:nvPr>
            <p:ph type="body" idx="1"/>
          </p:nvPr>
        </p:nvSpPr>
        <p:spPr>
          <a:xfrm>
            <a:off x="854699" y="2202425"/>
            <a:ext cx="10732698" cy="3958531"/>
          </a:xfrm>
          <a:prstGeom prst="rect">
            <a:avLst/>
          </a:prstGeom>
          <a:noFill/>
          <a:ln>
            <a:noFill/>
          </a:ln>
        </p:spPr>
        <p:txBody>
          <a:bodyPr spcFirstLastPara="1" wrap="square" lIns="0" tIns="0" rIns="0" bIns="0" anchor="t" anchorCtr="0">
            <a:noAutofit/>
          </a:bodyPr>
          <a:lstStyle/>
          <a:p>
            <a:pPr marL="295275" lvl="0" indent="-295275" algn="l" rtl="0">
              <a:lnSpc>
                <a:spcPct val="100000"/>
              </a:lnSpc>
              <a:spcBef>
                <a:spcPts val="0"/>
              </a:spcBef>
              <a:spcAft>
                <a:spcPts val="0"/>
              </a:spcAft>
              <a:buSzPts val="2400"/>
              <a:buChar char="•"/>
            </a:pPr>
            <a:r>
              <a:rPr lang="en-US" sz="2400" b="0"/>
              <a:t>Understand the short-term and long-term effects of the pandemic on telehealth adoption and use.</a:t>
            </a:r>
            <a:endParaRPr/>
          </a:p>
          <a:p>
            <a:pPr marL="0" lvl="0" indent="0" algn="l" rtl="0">
              <a:lnSpc>
                <a:spcPct val="100000"/>
              </a:lnSpc>
              <a:spcBef>
                <a:spcPts val="1000"/>
              </a:spcBef>
              <a:spcAft>
                <a:spcPts val="0"/>
              </a:spcAft>
              <a:buSzPts val="2400"/>
              <a:buNone/>
            </a:pPr>
            <a:endParaRPr sz="2400" b="0"/>
          </a:p>
          <a:p>
            <a:pPr marL="295275" lvl="0" indent="-295275" algn="l" rtl="0">
              <a:lnSpc>
                <a:spcPct val="100000"/>
              </a:lnSpc>
              <a:spcBef>
                <a:spcPts val="1000"/>
              </a:spcBef>
              <a:spcAft>
                <a:spcPts val="0"/>
              </a:spcAft>
              <a:buSzPts val="2400"/>
              <a:buChar char="•"/>
            </a:pPr>
            <a:r>
              <a:rPr lang="en-US" sz="2400" b="0"/>
              <a:t>Evaluate the impact on providers and patients of telehealth workflow/process changes, including how these impacts varied across patient populations and care communities.</a:t>
            </a:r>
            <a:endParaRPr/>
          </a:p>
          <a:p>
            <a:pPr marL="295275" lvl="0" indent="-142875" algn="l" rtl="0">
              <a:lnSpc>
                <a:spcPct val="100000"/>
              </a:lnSpc>
              <a:spcBef>
                <a:spcPts val="1000"/>
              </a:spcBef>
              <a:spcAft>
                <a:spcPts val="0"/>
              </a:spcAft>
              <a:buSzPts val="2400"/>
              <a:buNone/>
            </a:pPr>
            <a:endParaRPr sz="2400" b="0"/>
          </a:p>
          <a:p>
            <a:pPr marL="295275" lvl="0" indent="-295275" algn="l" rtl="0">
              <a:lnSpc>
                <a:spcPct val="100000"/>
              </a:lnSpc>
              <a:spcBef>
                <a:spcPts val="1000"/>
              </a:spcBef>
              <a:spcAft>
                <a:spcPts val="0"/>
              </a:spcAft>
              <a:buSzPts val="2400"/>
              <a:buChar char="•"/>
            </a:pPr>
            <a:r>
              <a:rPr lang="en-US" sz="2400" b="0"/>
              <a:t>Assess how the healthcare industry's response to the pandemic can prepare organizations for future health crises.</a:t>
            </a:r>
            <a:endParaRPr sz="2400" b="0"/>
          </a:p>
        </p:txBody>
      </p:sp>
      <p:sp>
        <p:nvSpPr>
          <p:cNvPr id="327" name="Google Shape;327;p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ge216faca0b_0_33"/>
          <p:cNvPicPr preferRelativeResize="0"/>
          <p:nvPr/>
        </p:nvPicPr>
        <p:blipFill rotWithShape="1">
          <a:blip r:embed="rId3">
            <a:alphaModFix/>
          </a:blip>
          <a:srcRect b="9338"/>
          <a:stretch/>
        </p:blipFill>
        <p:spPr>
          <a:xfrm>
            <a:off x="5275" y="0"/>
            <a:ext cx="12181448" cy="6217074"/>
          </a:xfrm>
          <a:prstGeom prst="rect">
            <a:avLst/>
          </a:prstGeom>
          <a:noFill/>
          <a:ln>
            <a:noFill/>
          </a:ln>
        </p:spPr>
      </p:pic>
      <p:sp>
        <p:nvSpPr>
          <p:cNvPr id="334" name="Google Shape;334;ge216faca0b_0_33"/>
          <p:cNvSpPr txBox="1">
            <a:spLocks noGrp="1"/>
          </p:cNvSpPr>
          <p:nvPr>
            <p:ph type="title"/>
          </p:nvPr>
        </p:nvSpPr>
        <p:spPr>
          <a:xfrm>
            <a:off x="6268113" y="5381050"/>
            <a:ext cx="5948100" cy="12693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US" sz="9600" b="1" i="0">
                <a:solidFill>
                  <a:schemeClr val="lt1"/>
                </a:solidFill>
              </a:rPr>
              <a:t>Welcome</a:t>
            </a:r>
            <a:endParaRPr sz="9600" b="1" i="0">
              <a:solidFill>
                <a:schemeClr val="lt1"/>
              </a:solidFill>
            </a:endParaRPr>
          </a:p>
        </p:txBody>
      </p:sp>
      <p:sp>
        <p:nvSpPr>
          <p:cNvPr id="335" name="Google Shape;335;ge216faca0b_0_33"/>
          <p:cNvSpPr txBox="1">
            <a:spLocks noGrp="1"/>
          </p:cNvSpPr>
          <p:nvPr>
            <p:ph type="body" idx="1"/>
          </p:nvPr>
        </p:nvSpPr>
        <p:spPr>
          <a:xfrm>
            <a:off x="262100" y="4897450"/>
            <a:ext cx="3860700" cy="1582500"/>
          </a:xfrm>
          <a:prstGeom prst="rect">
            <a:avLst/>
          </a:prstGeom>
        </p:spPr>
        <p:txBody>
          <a:bodyPr spcFirstLastPara="1" wrap="square" lIns="0" tIns="0" rIns="0" bIns="0" anchor="t" anchorCtr="0">
            <a:normAutofit/>
          </a:bodyPr>
          <a:lstStyle/>
          <a:p>
            <a:pPr marL="0" lvl="0" indent="0" algn="ctr" rtl="0">
              <a:lnSpc>
                <a:spcPct val="115000"/>
              </a:lnSpc>
              <a:spcBef>
                <a:spcPts val="1000"/>
              </a:spcBef>
              <a:spcAft>
                <a:spcPts val="0"/>
              </a:spcAft>
              <a:buNone/>
            </a:pPr>
            <a:r>
              <a:rPr lang="en-US">
                <a:solidFill>
                  <a:schemeClr val="lt1"/>
                </a:solidFill>
              </a:rPr>
              <a:t>Helen Waters</a:t>
            </a:r>
            <a:endParaRPr>
              <a:solidFill>
                <a:schemeClr val="lt1"/>
              </a:solidFill>
            </a:endParaRPr>
          </a:p>
          <a:p>
            <a:pPr marL="0" lvl="0" indent="0" algn="ctr" rtl="0">
              <a:lnSpc>
                <a:spcPct val="115000"/>
              </a:lnSpc>
              <a:spcBef>
                <a:spcPts val="1000"/>
              </a:spcBef>
              <a:spcAft>
                <a:spcPts val="0"/>
              </a:spcAft>
              <a:buNone/>
            </a:pPr>
            <a:r>
              <a:rPr lang="en-US" sz="1800" b="0">
                <a:solidFill>
                  <a:schemeClr val="lt1"/>
                </a:solidFill>
              </a:rPr>
              <a:t>Executive Vice President</a:t>
            </a:r>
            <a:br>
              <a:rPr lang="en-US" sz="1800" b="0">
                <a:solidFill>
                  <a:schemeClr val="lt1"/>
                </a:solidFill>
              </a:rPr>
            </a:br>
            <a:r>
              <a:rPr lang="en-US" sz="1800">
                <a:solidFill>
                  <a:schemeClr val="lt1"/>
                </a:solidFill>
              </a:rPr>
              <a:t>MEDITECH</a:t>
            </a:r>
            <a:endParaRPr sz="1800">
              <a:solidFill>
                <a:schemeClr val="lt1"/>
              </a:solidFill>
            </a:endParaRPr>
          </a:p>
        </p:txBody>
      </p:sp>
      <p:sp>
        <p:nvSpPr>
          <p:cNvPr id="336" name="Google Shape;336;ge216faca0b_0_33"/>
          <p:cNvSpPr txBox="1">
            <a:spLocks noGrp="1"/>
          </p:cNvSpPr>
          <p:nvPr>
            <p:ph type="sldNum" idx="12"/>
          </p:nvPr>
        </p:nvSpPr>
        <p:spPr>
          <a:xfrm>
            <a:off x="11360517" y="6390178"/>
            <a:ext cx="513600" cy="2271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803"/>
              <a:buFont typeface="Arial"/>
              <a:buNone/>
            </a:pPr>
            <a:fld id="{00000000-1234-1234-1234-123412341234}" type="slidenum">
              <a:rPr lang="en-US"/>
              <a:t>6</a:t>
            </a:fld>
            <a:endParaRPr/>
          </a:p>
        </p:txBody>
      </p:sp>
      <p:pic>
        <p:nvPicPr>
          <p:cNvPr id="337" name="Google Shape;337;ge216faca0b_0_33"/>
          <p:cNvPicPr preferRelativeResize="0"/>
          <p:nvPr/>
        </p:nvPicPr>
        <p:blipFill>
          <a:blip r:embed="rId4">
            <a:alphaModFix/>
          </a:blip>
          <a:stretch>
            <a:fillRect/>
          </a:stretch>
        </p:blipFill>
        <p:spPr>
          <a:xfrm>
            <a:off x="377900" y="788325"/>
            <a:ext cx="3744901" cy="3744901"/>
          </a:xfrm>
          <a:prstGeom prst="rect">
            <a:avLst/>
          </a:prstGeom>
          <a:noFill/>
          <a:ln>
            <a:noFill/>
          </a:ln>
          <a:effectLst>
            <a:outerShdw blurRad="214313" dist="7620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
          <p:cNvSpPr txBox="1">
            <a:spLocks noGrp="1"/>
          </p:cNvSpPr>
          <p:nvPr>
            <p:ph type="title"/>
          </p:nvPr>
        </p:nvSpPr>
        <p:spPr>
          <a:xfrm>
            <a:off x="322883" y="481538"/>
            <a:ext cx="5699323" cy="56217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2800"/>
              <a:buFont typeface="Century Gothic"/>
              <a:buNone/>
            </a:pPr>
            <a:r>
              <a:rPr lang="en-US" sz="2800" b="1" i="0">
                <a:solidFill>
                  <a:schemeClr val="dk1"/>
                </a:solidFill>
                <a:latin typeface="Century Gothic"/>
                <a:ea typeface="Century Gothic"/>
                <a:cs typeface="Century Gothic"/>
                <a:sym typeface="Century Gothic"/>
              </a:rPr>
              <a:t>Dr. John Halamka </a:t>
            </a:r>
            <a:br>
              <a:rPr lang="en-US" sz="2800" b="1" i="0">
                <a:solidFill>
                  <a:schemeClr val="dk1"/>
                </a:solidFill>
                <a:latin typeface="Century Gothic"/>
                <a:ea typeface="Century Gothic"/>
                <a:cs typeface="Century Gothic"/>
                <a:sym typeface="Century Gothic"/>
              </a:rPr>
            </a:br>
            <a:r>
              <a:rPr lang="en-US" b="1">
                <a:solidFill>
                  <a:schemeClr val="dk1"/>
                </a:solidFill>
                <a:latin typeface="Century Gothic"/>
                <a:ea typeface="Century Gothic"/>
                <a:cs typeface="Century Gothic"/>
                <a:sym typeface="Century Gothic"/>
              </a:rPr>
              <a:t/>
            </a:r>
            <a:br>
              <a:rPr lang="en-US" b="1">
                <a:solidFill>
                  <a:schemeClr val="dk1"/>
                </a:solidFill>
                <a:latin typeface="Century Gothic"/>
                <a:ea typeface="Century Gothic"/>
                <a:cs typeface="Century Gothic"/>
                <a:sym typeface="Century Gothic"/>
              </a:rPr>
            </a:br>
            <a:r>
              <a:rPr lang="en-US" sz="1800" i="0">
                <a:solidFill>
                  <a:schemeClr val="dk1"/>
                </a:solidFill>
                <a:latin typeface="Century Gothic"/>
                <a:ea typeface="Century Gothic"/>
                <a:cs typeface="Century Gothic"/>
                <a:sym typeface="Century Gothic"/>
              </a:rPr>
              <a:t>Dr. Halamka is an emergency medicine physician, medical informatics expert and president of the Mayo Clinic Platform, which is focused on transforming health care by leveraging artificial intelligence, connected health care devices and a network of partners. </a:t>
            </a:r>
            <a:br>
              <a:rPr lang="en-US" sz="1800" i="0">
                <a:solidFill>
                  <a:schemeClr val="dk1"/>
                </a:solidFill>
                <a:latin typeface="Century Gothic"/>
                <a:ea typeface="Century Gothic"/>
                <a:cs typeface="Century Gothic"/>
                <a:sym typeface="Century Gothic"/>
              </a:rPr>
            </a:br>
            <a:r>
              <a:rPr lang="en-US" sz="1800" i="0">
                <a:solidFill>
                  <a:schemeClr val="dk1"/>
                </a:solidFill>
                <a:latin typeface="Century Gothic"/>
                <a:ea typeface="Century Gothic"/>
                <a:cs typeface="Century Gothic"/>
                <a:sym typeface="Century Gothic"/>
              </a:rPr>
              <a:t/>
            </a:r>
            <a:br>
              <a:rPr lang="en-US" sz="1800" i="0">
                <a:solidFill>
                  <a:schemeClr val="dk1"/>
                </a:solidFill>
                <a:latin typeface="Century Gothic"/>
                <a:ea typeface="Century Gothic"/>
                <a:cs typeface="Century Gothic"/>
                <a:sym typeface="Century Gothic"/>
              </a:rPr>
            </a:br>
            <a:r>
              <a:rPr lang="en-US" sz="1800" i="0">
                <a:solidFill>
                  <a:schemeClr val="dk1"/>
                </a:solidFill>
                <a:latin typeface="Century Gothic"/>
                <a:ea typeface="Century Gothic"/>
                <a:cs typeface="Century Gothic"/>
                <a:sym typeface="Century Gothic"/>
              </a:rPr>
              <a:t>Dr.  Halamka has been developing and implementing health care information strategy and policy for more than 25 years. </a:t>
            </a:r>
            <a:br>
              <a:rPr lang="en-US" sz="1800" i="0">
                <a:solidFill>
                  <a:schemeClr val="dk1"/>
                </a:solidFill>
                <a:latin typeface="Century Gothic"/>
                <a:ea typeface="Century Gothic"/>
                <a:cs typeface="Century Gothic"/>
                <a:sym typeface="Century Gothic"/>
              </a:rPr>
            </a:br>
            <a:r>
              <a:rPr lang="en-US" sz="1800" i="0">
                <a:solidFill>
                  <a:schemeClr val="dk1"/>
                </a:solidFill>
                <a:latin typeface="Century Gothic"/>
                <a:ea typeface="Century Gothic"/>
                <a:cs typeface="Century Gothic"/>
                <a:sym typeface="Century Gothic"/>
              </a:rPr>
              <a:t/>
            </a:r>
            <a:br>
              <a:rPr lang="en-US" sz="1800" i="0">
                <a:solidFill>
                  <a:schemeClr val="dk1"/>
                </a:solidFill>
                <a:latin typeface="Century Gothic"/>
                <a:ea typeface="Century Gothic"/>
                <a:cs typeface="Century Gothic"/>
                <a:sym typeface="Century Gothic"/>
              </a:rPr>
            </a:br>
            <a:r>
              <a:rPr lang="en-US" sz="1800" i="0">
                <a:solidFill>
                  <a:schemeClr val="dk1"/>
                </a:solidFill>
                <a:latin typeface="Century Gothic"/>
                <a:ea typeface="Century Gothic"/>
                <a:cs typeface="Century Gothic"/>
                <a:sym typeface="Century Gothic"/>
              </a:rPr>
              <a:t>Previously, he was executive director of the Health Technology Exploration Center for Beth Israel Lahey Health, chief information officer at Beth Israel Deaconess Medical Center, and International Healthcare Innovation Professor at Harvard Medical School. He is a member of the National Academy of Medicine.</a:t>
            </a:r>
            <a:endParaRPr/>
          </a:p>
        </p:txBody>
      </p:sp>
      <p:sp>
        <p:nvSpPr>
          <p:cNvPr id="343" name="Google Shape;343;p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3"/>
              <a:buFont typeface="Open Sans"/>
              <a:buNone/>
            </a:pPr>
            <a:fld id="{00000000-1234-1234-1234-123412341234}" type="slidenum">
              <a:rPr lang="en-US" sz="803" b="0" i="0" u="none" strike="noStrike" cap="none">
                <a:solidFill>
                  <a:srgbClr val="FFFFFF"/>
                </a:solidFill>
                <a:latin typeface="Open Sans"/>
                <a:ea typeface="Open Sans"/>
                <a:cs typeface="Open Sans"/>
                <a:sym typeface="Open Sans"/>
              </a:rPr>
              <a:t>7</a:t>
            </a:fld>
            <a:endParaRPr sz="803" b="0" i="0" u="none" strike="noStrike" cap="none">
              <a:solidFill>
                <a:srgbClr val="FFFFFF"/>
              </a:solidFill>
              <a:latin typeface="Open Sans"/>
              <a:ea typeface="Open Sans"/>
              <a:cs typeface="Open Sans"/>
              <a:sym typeface="Open Sans"/>
            </a:endParaRPr>
          </a:p>
        </p:txBody>
      </p:sp>
      <p:pic>
        <p:nvPicPr>
          <p:cNvPr id="344" name="Google Shape;344;p5"/>
          <p:cNvPicPr preferRelativeResize="0">
            <a:picLocks noGrp="1"/>
          </p:cNvPicPr>
          <p:nvPr>
            <p:ph type="pic" idx="2"/>
          </p:nvPr>
        </p:nvPicPr>
        <p:blipFill rotWithShape="1">
          <a:blip r:embed="rId3">
            <a:alphaModFix/>
          </a:blip>
          <a:srcRect t="4446" b="4446"/>
          <a:stretch/>
        </p:blipFill>
        <p:spPr>
          <a:xfrm>
            <a:off x="7074639" y="0"/>
            <a:ext cx="5117361" cy="6858000"/>
          </a:xfrm>
          <a:prstGeom prst="rect">
            <a:avLst/>
          </a:prstGeom>
          <a:gradFill>
            <a:gsLst>
              <a:gs pos="0">
                <a:srgbClr val="D8D8D8"/>
              </a:gs>
              <a:gs pos="99000">
                <a:srgbClr val="BFBFBF"/>
              </a:gs>
              <a:gs pos="100000">
                <a:srgbClr val="BFBFBF"/>
              </a:gs>
            </a:gsLst>
            <a:lin ang="5400000" scaled="0"/>
          </a:gra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2"/>
          <p:cNvSpPr txBox="1">
            <a:spLocks noGrp="1"/>
          </p:cNvSpPr>
          <p:nvPr>
            <p:ph type="title"/>
          </p:nvPr>
        </p:nvSpPr>
        <p:spPr>
          <a:xfrm>
            <a:off x="600100" y="1074394"/>
            <a:ext cx="5069400" cy="3924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600"/>
              <a:buNone/>
            </a:pPr>
            <a:r>
              <a:rPr lang="en-US" i="0"/>
              <a:t>Dr. Andrew Burchett</a:t>
            </a:r>
            <a:br>
              <a:rPr lang="en-US" i="0"/>
            </a:br>
            <a:r>
              <a:rPr lang="en-US"/>
              <a:t/>
            </a:r>
            <a:br>
              <a:rPr lang="en-US"/>
            </a:br>
            <a:r>
              <a:rPr lang="en-US" sz="2400" b="1">
                <a:solidFill>
                  <a:schemeClr val="dk1"/>
                </a:solidFill>
              </a:rPr>
              <a:t>Family Physician and </a:t>
            </a:r>
            <a:endParaRPr sz="2400" b="1">
              <a:solidFill>
                <a:schemeClr val="dk1"/>
              </a:solidFill>
            </a:endParaRPr>
          </a:p>
          <a:p>
            <a:pPr marL="0" lvl="0" indent="0" algn="ctr" rtl="0">
              <a:lnSpc>
                <a:spcPct val="100000"/>
              </a:lnSpc>
              <a:spcBef>
                <a:spcPts val="0"/>
              </a:spcBef>
              <a:spcAft>
                <a:spcPts val="0"/>
              </a:spcAft>
              <a:buSzPts val="3600"/>
              <a:buNone/>
            </a:pPr>
            <a:r>
              <a:rPr lang="en-US" sz="2400" b="1">
                <a:solidFill>
                  <a:schemeClr val="dk1"/>
                </a:solidFill>
              </a:rPr>
              <a:t>Chief Medical Information Officer</a:t>
            </a:r>
            <a:r>
              <a:rPr lang="en-US" sz="2400">
                <a:solidFill>
                  <a:schemeClr val="dk1"/>
                </a:solidFill>
              </a:rPr>
              <a:t/>
            </a:r>
            <a:br>
              <a:rPr lang="en-US" sz="2400">
                <a:solidFill>
                  <a:schemeClr val="dk1"/>
                </a:solidFill>
              </a:rPr>
            </a:br>
            <a:r>
              <a:rPr lang="en-US" sz="2400">
                <a:solidFill>
                  <a:schemeClr val="dk1"/>
                </a:solidFill>
              </a:rPr>
              <a:t>Avera Health </a:t>
            </a:r>
            <a:br>
              <a:rPr lang="en-US" sz="2400">
                <a:solidFill>
                  <a:schemeClr val="dk1"/>
                </a:solidFill>
              </a:rPr>
            </a:br>
            <a:r>
              <a:rPr lang="en-US" sz="2400">
                <a:solidFill>
                  <a:schemeClr val="dk1"/>
                </a:solidFill>
              </a:rPr>
              <a:t/>
            </a:r>
            <a:br>
              <a:rPr lang="en-US" sz="2400">
                <a:solidFill>
                  <a:schemeClr val="dk1"/>
                </a:solidFill>
              </a:rPr>
            </a:br>
            <a:r>
              <a:rPr lang="en-US" sz="2400" b="1">
                <a:solidFill>
                  <a:schemeClr val="dk1"/>
                </a:solidFill>
              </a:rPr>
              <a:t>Chair of Family Medicine</a:t>
            </a:r>
            <a:r>
              <a:rPr lang="en-US" sz="2400">
                <a:solidFill>
                  <a:schemeClr val="dk1"/>
                </a:solidFill>
              </a:rPr>
              <a:t/>
            </a:r>
            <a:br>
              <a:rPr lang="en-US" sz="2400">
                <a:solidFill>
                  <a:schemeClr val="dk1"/>
                </a:solidFill>
              </a:rPr>
            </a:br>
            <a:r>
              <a:rPr lang="en-US" sz="2400">
                <a:solidFill>
                  <a:schemeClr val="dk1"/>
                </a:solidFill>
              </a:rPr>
              <a:t>Avera McKennan Hospital</a:t>
            </a:r>
            <a:r>
              <a:rPr lang="en-US" sz="2400"/>
              <a:t> </a:t>
            </a:r>
            <a:br>
              <a:rPr lang="en-US" sz="2400"/>
            </a:br>
            <a:r>
              <a:rPr lang="en-US"/>
              <a:t/>
            </a:r>
            <a:br>
              <a:rPr lang="en-US"/>
            </a:br>
            <a:r>
              <a:rPr lang="en-US"/>
              <a:t/>
            </a:r>
            <a:br>
              <a:rPr lang="en-US"/>
            </a:br>
            <a:endParaRPr/>
          </a:p>
        </p:txBody>
      </p:sp>
      <p:sp>
        <p:nvSpPr>
          <p:cNvPr id="351" name="Google Shape;351;p6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8</a:t>
            </a:fld>
            <a:endParaRPr/>
          </a:p>
        </p:txBody>
      </p:sp>
      <p:pic>
        <p:nvPicPr>
          <p:cNvPr id="352" name="Google Shape;352;p62"/>
          <p:cNvPicPr preferRelativeResize="0">
            <a:picLocks noGrp="1"/>
          </p:cNvPicPr>
          <p:nvPr>
            <p:ph type="pic" idx="2"/>
          </p:nvPr>
        </p:nvPicPr>
        <p:blipFill rotWithShape="1">
          <a:blip r:embed="rId3">
            <a:alphaModFix/>
          </a:blip>
          <a:srcRect l="12685" r="12685"/>
          <a:stretch/>
        </p:blipFill>
        <p:spPr>
          <a:xfrm>
            <a:off x="7649735" y="559930"/>
            <a:ext cx="4083801" cy="5472880"/>
          </a:xfrm>
          <a:prstGeom prst="rect">
            <a:avLst/>
          </a:prstGeom>
          <a:gradFill>
            <a:gsLst>
              <a:gs pos="0">
                <a:srgbClr val="D8D8D8"/>
              </a:gs>
              <a:gs pos="99000">
                <a:srgbClr val="BFBFBF"/>
              </a:gs>
              <a:gs pos="100000">
                <a:srgbClr val="BFBFBF"/>
              </a:gs>
            </a:gsLst>
            <a:lin ang="5400000" scaled="0"/>
          </a:gra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8"/>
          <p:cNvPicPr preferRelativeResize="0"/>
          <p:nvPr/>
        </p:nvPicPr>
        <p:blipFill rotWithShape="1">
          <a:blip r:embed="rId3">
            <a:alphaModFix/>
          </a:blip>
          <a:srcRect t="15603" b="9089"/>
          <a:stretch/>
        </p:blipFill>
        <p:spPr>
          <a:xfrm>
            <a:off x="0" y="0"/>
            <a:ext cx="12192000" cy="6119100"/>
          </a:xfrm>
          <a:prstGeom prst="rect">
            <a:avLst/>
          </a:prstGeom>
          <a:noFill/>
          <a:ln>
            <a:noFill/>
          </a:ln>
        </p:spPr>
      </p:pic>
      <p:sp>
        <p:nvSpPr>
          <p:cNvPr id="358" name="Google Shape;358;p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9</a:t>
            </a:fld>
            <a:endParaRPr/>
          </a:p>
        </p:txBody>
      </p:sp>
      <p:pic>
        <p:nvPicPr>
          <p:cNvPr id="359" name="Google Shape;359;p8"/>
          <p:cNvPicPr preferRelativeResize="0"/>
          <p:nvPr/>
        </p:nvPicPr>
        <p:blipFill>
          <a:blip r:embed="rId4">
            <a:alphaModFix/>
          </a:blip>
          <a:stretch>
            <a:fillRect/>
          </a:stretch>
        </p:blipFill>
        <p:spPr>
          <a:xfrm>
            <a:off x="8890001" y="484051"/>
            <a:ext cx="2900375" cy="707775"/>
          </a:xfrm>
          <a:prstGeom prst="rect">
            <a:avLst/>
          </a:prstGeom>
          <a:noFill/>
          <a:ln>
            <a:noFill/>
          </a:ln>
        </p:spPr>
      </p:pic>
      <p:sp>
        <p:nvSpPr>
          <p:cNvPr id="360" name="Google Shape;360;p8"/>
          <p:cNvSpPr/>
          <p:nvPr/>
        </p:nvSpPr>
        <p:spPr>
          <a:xfrm>
            <a:off x="614225" y="1488900"/>
            <a:ext cx="6009900" cy="3880200"/>
          </a:xfrm>
          <a:prstGeom prst="rect">
            <a:avLst/>
          </a:prstGeom>
          <a:solidFill>
            <a:srgbClr val="FFFFFF">
              <a:alpha val="648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txBox="1">
            <a:spLocks noGrp="1"/>
          </p:cNvSpPr>
          <p:nvPr>
            <p:ph type="title"/>
          </p:nvPr>
        </p:nvSpPr>
        <p:spPr>
          <a:xfrm>
            <a:off x="1041750" y="1938650"/>
            <a:ext cx="5403000" cy="1218600"/>
          </a:xfrm>
          <a:prstGeom prst="rect">
            <a:avLst/>
          </a:prstGeom>
          <a:noFill/>
          <a:ln>
            <a:noFill/>
          </a:ln>
        </p:spPr>
        <p:txBody>
          <a:bodyPr spcFirstLastPara="1" wrap="square" lIns="0" tIns="0" rIns="0" bIns="0" anchor="t" anchorCtr="0">
            <a:noAutofit/>
          </a:bodyPr>
          <a:lstStyle/>
          <a:p>
            <a:pPr marL="0" lvl="0" indent="0" algn="l" rtl="0">
              <a:lnSpc>
                <a:spcPct val="75000"/>
              </a:lnSpc>
              <a:spcBef>
                <a:spcPts val="0"/>
              </a:spcBef>
              <a:spcAft>
                <a:spcPts val="0"/>
              </a:spcAft>
              <a:buClr>
                <a:srgbClr val="1E22AA"/>
              </a:buClr>
              <a:buSzPts val="3600"/>
              <a:buFont typeface="Arial"/>
              <a:buNone/>
            </a:pPr>
            <a:r>
              <a:rPr lang="en-US"/>
              <a:t>Dr. Andrew Burchett</a:t>
            </a:r>
            <a:br>
              <a:rPr lang="en-US"/>
            </a:br>
            <a:r>
              <a:rPr lang="en-US" sz="3200" i="0">
                <a:latin typeface="Century Gothic"/>
                <a:ea typeface="Century Gothic"/>
                <a:cs typeface="Century Gothic"/>
                <a:sym typeface="Century Gothic"/>
              </a:rPr>
              <a:t/>
            </a:r>
            <a:br>
              <a:rPr lang="en-US" sz="3200" i="0">
                <a:latin typeface="Century Gothic"/>
                <a:ea typeface="Century Gothic"/>
                <a:cs typeface="Century Gothic"/>
                <a:sym typeface="Century Gothic"/>
              </a:rPr>
            </a:br>
            <a:r>
              <a:rPr lang="en-US" sz="2000" b="1" i="0">
                <a:solidFill>
                  <a:schemeClr val="accent3"/>
                </a:solidFill>
                <a:latin typeface="Century Gothic"/>
                <a:ea typeface="Century Gothic"/>
                <a:cs typeface="Century Gothic"/>
                <a:sym typeface="Century Gothic"/>
              </a:rPr>
              <a:t>Overview</a:t>
            </a:r>
            <a:r>
              <a:rPr lang="en-US" sz="2000" i="0">
                <a:solidFill>
                  <a:schemeClr val="accent3"/>
                </a:solidFill>
                <a:latin typeface="Century Gothic"/>
                <a:ea typeface="Century Gothic"/>
                <a:cs typeface="Century Gothic"/>
                <a:sym typeface="Century Gothic"/>
              </a:rPr>
              <a:t/>
            </a:r>
            <a:br>
              <a:rPr lang="en-US" sz="2000" i="0">
                <a:solidFill>
                  <a:schemeClr val="accent3"/>
                </a:solidFill>
                <a:latin typeface="Century Gothic"/>
                <a:ea typeface="Century Gothic"/>
                <a:cs typeface="Century Gothic"/>
                <a:sym typeface="Century Gothic"/>
              </a:rPr>
            </a:br>
            <a:endParaRPr sz="2000" i="0">
              <a:latin typeface="Century Gothic"/>
              <a:ea typeface="Century Gothic"/>
              <a:cs typeface="Century Gothic"/>
              <a:sym typeface="Century Gothic"/>
            </a:endParaRPr>
          </a:p>
        </p:txBody>
      </p:sp>
      <p:sp>
        <p:nvSpPr>
          <p:cNvPr id="362" name="Google Shape;362;p8"/>
          <p:cNvSpPr txBox="1">
            <a:spLocks noGrp="1"/>
          </p:cNvSpPr>
          <p:nvPr>
            <p:ph type="body" idx="1"/>
          </p:nvPr>
        </p:nvSpPr>
        <p:spPr>
          <a:xfrm>
            <a:off x="1030200" y="3357875"/>
            <a:ext cx="4714200" cy="1698900"/>
          </a:xfrm>
          <a:prstGeom prst="rect">
            <a:avLst/>
          </a:prstGeom>
          <a:noFill/>
          <a:ln>
            <a:noFill/>
          </a:ln>
        </p:spPr>
        <p:txBody>
          <a:bodyPr spcFirstLastPara="1" wrap="square" lIns="0" tIns="0" rIns="0" bIns="0" anchor="t" anchorCtr="0">
            <a:normAutofit/>
          </a:bodyPr>
          <a:lstStyle/>
          <a:p>
            <a:pPr marL="457200" lvl="0" indent="-355600" algn="l" rtl="0">
              <a:spcBef>
                <a:spcPts val="0"/>
              </a:spcBef>
              <a:spcAft>
                <a:spcPts val="0"/>
              </a:spcAft>
              <a:buSzPts val="2000"/>
              <a:buChar char="•"/>
            </a:pPr>
            <a:r>
              <a:rPr lang="en-US"/>
              <a:t>About me</a:t>
            </a:r>
            <a:endParaRPr/>
          </a:p>
          <a:p>
            <a:pPr marL="457200" lvl="0" indent="-355600" algn="l" rtl="0">
              <a:spcBef>
                <a:spcPts val="0"/>
              </a:spcBef>
              <a:spcAft>
                <a:spcPts val="0"/>
              </a:spcAft>
              <a:buSzPts val="2000"/>
              <a:buChar char="•"/>
            </a:pPr>
            <a:r>
              <a:rPr lang="en-US"/>
              <a:t>About Avera</a:t>
            </a:r>
            <a:endParaRPr/>
          </a:p>
          <a:p>
            <a:pPr marL="457200" lvl="0" indent="-355600" algn="l" rtl="0">
              <a:spcBef>
                <a:spcPts val="0"/>
              </a:spcBef>
              <a:spcAft>
                <a:spcPts val="0"/>
              </a:spcAft>
              <a:buSzPts val="2000"/>
              <a:buChar char="•"/>
            </a:pPr>
            <a:r>
              <a:rPr lang="en-US"/>
              <a:t>About our telehealth strategy</a:t>
            </a:r>
            <a:endParaRPr>
              <a:solidFill>
                <a:schemeClr val="lt1"/>
              </a:solidFill>
            </a:endParaRPr>
          </a:p>
        </p:txBody>
      </p:sp>
    </p:spTree>
  </p:cSld>
  <p:clrMapOvr>
    <a:masterClrMapping/>
  </p:clrMapOvr>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609</Words>
  <Application>Microsoft Office PowerPoint</Application>
  <PresentationFormat>Widescreen</PresentationFormat>
  <Paragraphs>98</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Century Gothic</vt:lpstr>
      <vt:lpstr>Open Sans</vt:lpstr>
      <vt:lpstr>Ravi Powerpoint Template</vt:lpstr>
      <vt:lpstr>PowerPoint Presentation</vt:lpstr>
      <vt:lpstr>PowerPoint Presentation</vt:lpstr>
      <vt:lpstr>Welcome   Gwynne Jelbaoui Program Manager Clinical Informatics  HIMSS Gwynne.Jelbaoui@himss.org </vt:lpstr>
      <vt:lpstr>PowerPoint Presentation</vt:lpstr>
      <vt:lpstr>Beyond the Pandemic: Telehealth, Virtual Care and the Road Ahead  Learning Objectives   </vt:lpstr>
      <vt:lpstr>Welcome</vt:lpstr>
      <vt:lpstr>Dr. John Halamka   Dr. Halamka is an emergency medicine physician, medical informatics expert and president of the Mayo Clinic Platform, which is focused on transforming health care by leveraging artificial intelligence, connected health care devices and a network of partners.   Dr.  Halamka has been developing and implementing health care information strategy and policy for more than 25 years.   Previously, he was executive director of the Health Technology Exploration Center for Beth Israel Lahey Health, chief information officer at Beth Israel Deaconess Medical Center, and International Healthcare Innovation Professor at Harvard Medical School. He is a member of the National Academy of Medicine.</vt:lpstr>
      <vt:lpstr>Dr. Andrew Burchett  Family Physician and  Chief Medical Information Officer Avera Health   Chair of Family Medicine Avera McKennan Hospital    </vt:lpstr>
      <vt:lpstr>Dr. Andrew Burchett  Overview </vt:lpstr>
      <vt:lpstr>Dr. Philip Klassen  Vice President, Medical Affairs   Ontario Shores Centre for Mental Health Sciences    Assistant Professor  Departments of Psychiatry and Medicine, University of Toronto   </vt:lpstr>
      <vt:lpstr>Dr. Philip Klassen  Overview </vt:lpstr>
      <vt:lpstr>Dr. John Tollerson   Chief Medial Information Officer &amp; Interim CMO of Ambulatory Clinics  Logan Health </vt:lpstr>
      <vt:lpstr>Dr. John Tollerson  Overview </vt:lpstr>
      <vt:lpstr>Questions?  </vt:lpstr>
      <vt:lpstr>PowerPoint Presentation</vt:lpstr>
      <vt:lpstr>Thank you to our sponsor  </vt:lpstr>
      <vt:lpstr>Thank you!  Contact emails:   Physician Community informatics@himss.org   Gwynne Jelbaoui Gwynne.Jelbaoui@himss.org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Jelbaoui, Gwynne</cp:lastModifiedBy>
  <cp:revision>3</cp:revision>
  <dcterms:created xsi:type="dcterms:W3CDTF">2019-10-16T19:16:43Z</dcterms:created>
  <dcterms:modified xsi:type="dcterms:W3CDTF">2021-07-02T18:46:58Z</dcterms:modified>
</cp:coreProperties>
</file>